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3"/>
  </p:notesMasterIdLst>
  <p:sldIdLst>
    <p:sldId id="256" r:id="rId2"/>
    <p:sldId id="263" r:id="rId3"/>
    <p:sldId id="258" r:id="rId4"/>
    <p:sldId id="276" r:id="rId5"/>
    <p:sldId id="266" r:id="rId6"/>
    <p:sldId id="262" r:id="rId7"/>
    <p:sldId id="257" r:id="rId8"/>
    <p:sldId id="260" r:id="rId9"/>
    <p:sldId id="274" r:id="rId10"/>
    <p:sldId id="259" r:id="rId11"/>
    <p:sldId id="272" r:id="rId12"/>
    <p:sldId id="267" r:id="rId13"/>
    <p:sldId id="268" r:id="rId14"/>
    <p:sldId id="269" r:id="rId15"/>
    <p:sldId id="265" r:id="rId16"/>
    <p:sldId id="275" r:id="rId17"/>
    <p:sldId id="270" r:id="rId18"/>
    <p:sldId id="271" r:id="rId19"/>
    <p:sldId id="261" r:id="rId20"/>
    <p:sldId id="273" r:id="rId21"/>
    <p:sldId id="26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72841B-DD11-47FE-A52C-AC80CE4874A0}" v="21" dt="2025-11-24T10:05:40.790"/>
    <p1510:client id="{C4AA3757-7157-5749-96CD-57E31E3BD089}" v="917" dt="2025-11-24T05:03:15.8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63"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070D0A-7829-4BE8-A117-0F38543AF9FB}"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9020458F-C9BE-405D-8352-FEE93156FD54}">
      <dgm:prSet/>
      <dgm:spPr/>
      <dgm:t>
        <a:bodyPr/>
        <a:lstStyle/>
        <a:p>
          <a:pPr algn="ctr"/>
          <a:r>
            <a:rPr lang="en-US" dirty="0"/>
            <a:t>Agile/Scrum with 1-week sprints</a:t>
          </a:r>
        </a:p>
      </dgm:t>
    </dgm:pt>
    <dgm:pt modelId="{41E3808C-13E5-4918-AFB9-34E72A8D6C1F}" type="parTrans" cxnId="{D857BF3B-F63B-405A-9F9F-E9BC64D662A6}">
      <dgm:prSet/>
      <dgm:spPr/>
      <dgm:t>
        <a:bodyPr/>
        <a:lstStyle/>
        <a:p>
          <a:endParaRPr lang="en-US"/>
        </a:p>
      </dgm:t>
    </dgm:pt>
    <dgm:pt modelId="{BBBF580E-302A-4A98-90EC-BD3357996A58}" type="sibTrans" cxnId="{D857BF3B-F63B-405A-9F9F-E9BC64D662A6}">
      <dgm:prSet/>
      <dgm:spPr/>
      <dgm:t>
        <a:bodyPr/>
        <a:lstStyle/>
        <a:p>
          <a:endParaRPr lang="en-US"/>
        </a:p>
      </dgm:t>
    </dgm:pt>
    <dgm:pt modelId="{A53347F6-3A46-4464-B610-25A63C27E167}">
      <dgm:prSet/>
      <dgm:spPr/>
      <dgm:t>
        <a:bodyPr/>
        <a:lstStyle/>
        <a:p>
          <a:pPr algn="ctr"/>
          <a:r>
            <a:rPr lang="en-US" dirty="0"/>
            <a:t>Weekly progress reviews and sprint planning with Dr. Sun –focus on backlog, features, and testing</a:t>
          </a:r>
        </a:p>
      </dgm:t>
    </dgm:pt>
    <dgm:pt modelId="{610E3DC5-4902-4BFD-A587-AD4C4E1F704A}" type="parTrans" cxnId="{D1C68559-B6A4-4210-AD5E-52F7919F3310}">
      <dgm:prSet/>
      <dgm:spPr/>
      <dgm:t>
        <a:bodyPr/>
        <a:lstStyle/>
        <a:p>
          <a:endParaRPr lang="en-US"/>
        </a:p>
      </dgm:t>
    </dgm:pt>
    <dgm:pt modelId="{FADD5541-6D24-41E7-9A3C-E2A341EFCA8B}" type="sibTrans" cxnId="{D1C68559-B6A4-4210-AD5E-52F7919F3310}">
      <dgm:prSet/>
      <dgm:spPr/>
      <dgm:t>
        <a:bodyPr/>
        <a:lstStyle/>
        <a:p>
          <a:endParaRPr lang="en-US"/>
        </a:p>
      </dgm:t>
    </dgm:pt>
    <dgm:pt modelId="{57D4E85B-AD6F-4C18-AB82-0870CD6CE9B8}" type="pres">
      <dgm:prSet presAssocID="{53070D0A-7829-4BE8-A117-0F38543AF9FB}" presName="linear" presStyleCnt="0">
        <dgm:presLayoutVars>
          <dgm:animLvl val="lvl"/>
          <dgm:resizeHandles val="exact"/>
        </dgm:presLayoutVars>
      </dgm:prSet>
      <dgm:spPr/>
    </dgm:pt>
    <dgm:pt modelId="{E0755332-C3EC-4422-BF63-9CE3174707B4}" type="pres">
      <dgm:prSet presAssocID="{9020458F-C9BE-405D-8352-FEE93156FD54}" presName="parentText" presStyleLbl="node1" presStyleIdx="0" presStyleCnt="2" custLinFactY="-7034" custLinFactNeighborX="-14125" custLinFactNeighborY="-100000">
        <dgm:presLayoutVars>
          <dgm:chMax val="0"/>
          <dgm:bulletEnabled val="1"/>
        </dgm:presLayoutVars>
      </dgm:prSet>
      <dgm:spPr/>
    </dgm:pt>
    <dgm:pt modelId="{C61E14EB-C7F5-44AE-A0FD-F7FFFC8E5FC4}" type="pres">
      <dgm:prSet presAssocID="{BBBF580E-302A-4A98-90EC-BD3357996A58}" presName="spacer" presStyleCnt="0"/>
      <dgm:spPr/>
    </dgm:pt>
    <dgm:pt modelId="{490892BB-050A-4A7A-AEA7-CAAFD16F845B}" type="pres">
      <dgm:prSet presAssocID="{A53347F6-3A46-4464-B610-25A63C27E167}" presName="parentText" presStyleLbl="node1" presStyleIdx="1" presStyleCnt="2">
        <dgm:presLayoutVars>
          <dgm:chMax val="0"/>
          <dgm:bulletEnabled val="1"/>
        </dgm:presLayoutVars>
      </dgm:prSet>
      <dgm:spPr/>
    </dgm:pt>
  </dgm:ptLst>
  <dgm:cxnLst>
    <dgm:cxn modelId="{D857BF3B-F63B-405A-9F9F-E9BC64D662A6}" srcId="{53070D0A-7829-4BE8-A117-0F38543AF9FB}" destId="{9020458F-C9BE-405D-8352-FEE93156FD54}" srcOrd="0" destOrd="0" parTransId="{41E3808C-13E5-4918-AFB9-34E72A8D6C1F}" sibTransId="{BBBF580E-302A-4A98-90EC-BD3357996A58}"/>
    <dgm:cxn modelId="{B6EC4B56-B12F-4AF8-9CD9-B04818CD942F}" type="presOf" srcId="{A53347F6-3A46-4464-B610-25A63C27E167}" destId="{490892BB-050A-4A7A-AEA7-CAAFD16F845B}" srcOrd="0" destOrd="0" presId="urn:microsoft.com/office/officeart/2005/8/layout/vList2"/>
    <dgm:cxn modelId="{D1C68559-B6A4-4210-AD5E-52F7919F3310}" srcId="{53070D0A-7829-4BE8-A117-0F38543AF9FB}" destId="{A53347F6-3A46-4464-B610-25A63C27E167}" srcOrd="1" destOrd="0" parTransId="{610E3DC5-4902-4BFD-A587-AD4C4E1F704A}" sibTransId="{FADD5541-6D24-41E7-9A3C-E2A341EFCA8B}"/>
    <dgm:cxn modelId="{29BE44A9-997A-4F92-B844-2CAFB2833D13}" type="presOf" srcId="{53070D0A-7829-4BE8-A117-0F38543AF9FB}" destId="{57D4E85B-AD6F-4C18-AB82-0870CD6CE9B8}" srcOrd="0" destOrd="0" presId="urn:microsoft.com/office/officeart/2005/8/layout/vList2"/>
    <dgm:cxn modelId="{9EAB04AF-399D-4E43-ACD5-7B34244E499F}" type="presOf" srcId="{9020458F-C9BE-405D-8352-FEE93156FD54}" destId="{E0755332-C3EC-4422-BF63-9CE3174707B4}" srcOrd="0" destOrd="0" presId="urn:microsoft.com/office/officeart/2005/8/layout/vList2"/>
    <dgm:cxn modelId="{DCBF9E2C-BE89-464E-955A-982B57D552A6}" type="presParOf" srcId="{57D4E85B-AD6F-4C18-AB82-0870CD6CE9B8}" destId="{E0755332-C3EC-4422-BF63-9CE3174707B4}" srcOrd="0" destOrd="0" presId="urn:microsoft.com/office/officeart/2005/8/layout/vList2"/>
    <dgm:cxn modelId="{F9AD7984-4974-4AB5-A4C4-90DE0C56B213}" type="presParOf" srcId="{57D4E85B-AD6F-4C18-AB82-0870CD6CE9B8}" destId="{C61E14EB-C7F5-44AE-A0FD-F7FFFC8E5FC4}" srcOrd="1" destOrd="0" presId="urn:microsoft.com/office/officeart/2005/8/layout/vList2"/>
    <dgm:cxn modelId="{0208EFB2-474C-43C9-94E7-63E4E64697E7}" type="presParOf" srcId="{57D4E85B-AD6F-4C18-AB82-0870CD6CE9B8}" destId="{490892BB-050A-4A7A-AEA7-CAAFD16F845B}"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C8787CD-307B-4E99-8A88-DAAEBBE7D49C}" type="doc">
      <dgm:prSet loTypeId="urn:microsoft.com/office/officeart/2005/8/layout/default" loCatId="list" qsTypeId="urn:microsoft.com/office/officeart/2005/8/quickstyle/simple4" qsCatId="simple" csTypeId="urn:microsoft.com/office/officeart/2005/8/colors/colorful1" csCatId="colorful" phldr="1"/>
      <dgm:spPr/>
      <dgm:t>
        <a:bodyPr/>
        <a:lstStyle/>
        <a:p>
          <a:endParaRPr lang="en-US"/>
        </a:p>
      </dgm:t>
    </dgm:pt>
    <dgm:pt modelId="{F3962D8C-9ABD-40AA-A16D-9CAB0FFC6655}">
      <dgm:prSet/>
      <dgm:spPr/>
      <dgm:t>
        <a:bodyPr/>
        <a:lstStyle/>
        <a:p>
          <a:r>
            <a:rPr lang="en-US"/>
            <a:t>Core Features</a:t>
          </a:r>
        </a:p>
      </dgm:t>
    </dgm:pt>
    <dgm:pt modelId="{888D4327-79D6-4672-A4E4-3878CC1B7605}" type="parTrans" cxnId="{B5BC57C6-5507-4EE0-A53B-AC7B2FAAA093}">
      <dgm:prSet/>
      <dgm:spPr/>
      <dgm:t>
        <a:bodyPr/>
        <a:lstStyle/>
        <a:p>
          <a:endParaRPr lang="en-US"/>
        </a:p>
      </dgm:t>
    </dgm:pt>
    <dgm:pt modelId="{851AC933-1484-40D3-953C-405C5FAACF68}" type="sibTrans" cxnId="{B5BC57C6-5507-4EE0-A53B-AC7B2FAAA093}">
      <dgm:prSet/>
      <dgm:spPr/>
      <dgm:t>
        <a:bodyPr/>
        <a:lstStyle/>
        <a:p>
          <a:endParaRPr lang="en-US"/>
        </a:p>
      </dgm:t>
    </dgm:pt>
    <dgm:pt modelId="{FB88B048-B07E-48F0-B2CD-356DF1777817}">
      <dgm:prSet/>
      <dgm:spPr/>
      <dgm:t>
        <a:bodyPr/>
        <a:lstStyle/>
        <a:p>
          <a:r>
            <a:rPr lang="en-US"/>
            <a:t>Playback Modes</a:t>
          </a:r>
        </a:p>
      </dgm:t>
    </dgm:pt>
    <dgm:pt modelId="{55FAE201-BDE3-45F2-A874-BB60DBA29153}" type="parTrans" cxnId="{03627B00-9182-4A30-A31F-0F989E9AEBFC}">
      <dgm:prSet/>
      <dgm:spPr/>
      <dgm:t>
        <a:bodyPr/>
        <a:lstStyle/>
        <a:p>
          <a:endParaRPr lang="en-US"/>
        </a:p>
      </dgm:t>
    </dgm:pt>
    <dgm:pt modelId="{0B617A2E-5DEA-41AD-ABCB-6A8BD27CC5ED}" type="sibTrans" cxnId="{03627B00-9182-4A30-A31F-0F989E9AEBFC}">
      <dgm:prSet/>
      <dgm:spPr/>
      <dgm:t>
        <a:bodyPr/>
        <a:lstStyle/>
        <a:p>
          <a:endParaRPr lang="en-US"/>
        </a:p>
      </dgm:t>
    </dgm:pt>
    <dgm:pt modelId="{52A49190-876D-4233-84FD-59D5B6043FAE}">
      <dgm:prSet/>
      <dgm:spPr/>
      <dgm:t>
        <a:bodyPr/>
        <a:lstStyle/>
        <a:p>
          <a:r>
            <a:rPr lang="en-US" dirty="0"/>
            <a:t>View modes </a:t>
          </a:r>
        </a:p>
      </dgm:t>
    </dgm:pt>
    <dgm:pt modelId="{AE5D641A-0788-4FCA-8625-C401612646BC}" type="parTrans" cxnId="{353ED260-B0E9-40DF-AA1A-EE4445D89157}">
      <dgm:prSet/>
      <dgm:spPr/>
      <dgm:t>
        <a:bodyPr/>
        <a:lstStyle/>
        <a:p>
          <a:endParaRPr lang="en-US"/>
        </a:p>
      </dgm:t>
    </dgm:pt>
    <dgm:pt modelId="{9019DCEE-7C38-4934-A977-720DF3AD07AF}" type="sibTrans" cxnId="{353ED260-B0E9-40DF-AA1A-EE4445D89157}">
      <dgm:prSet/>
      <dgm:spPr/>
      <dgm:t>
        <a:bodyPr/>
        <a:lstStyle/>
        <a:p>
          <a:endParaRPr lang="en-US"/>
        </a:p>
      </dgm:t>
    </dgm:pt>
    <dgm:pt modelId="{08AABFB7-22CA-487B-B6CB-A8B932A99083}">
      <dgm:prSet/>
      <dgm:spPr/>
      <dgm:t>
        <a:bodyPr/>
        <a:lstStyle/>
        <a:p>
          <a:r>
            <a:rPr lang="en-US"/>
            <a:t>User Experience</a:t>
          </a:r>
        </a:p>
      </dgm:t>
    </dgm:pt>
    <dgm:pt modelId="{309A1B97-629B-4CCD-8551-ED39B5A7162D}" type="parTrans" cxnId="{848D8DAF-CE1F-42EF-9E85-4B21747BDBC8}">
      <dgm:prSet/>
      <dgm:spPr/>
      <dgm:t>
        <a:bodyPr/>
        <a:lstStyle/>
        <a:p>
          <a:endParaRPr lang="en-US"/>
        </a:p>
      </dgm:t>
    </dgm:pt>
    <dgm:pt modelId="{67702B08-DD4F-4009-B27C-314B2E817AC4}" type="sibTrans" cxnId="{848D8DAF-CE1F-42EF-9E85-4B21747BDBC8}">
      <dgm:prSet/>
      <dgm:spPr/>
      <dgm:t>
        <a:bodyPr/>
        <a:lstStyle/>
        <a:p>
          <a:endParaRPr lang="en-US"/>
        </a:p>
      </dgm:t>
    </dgm:pt>
    <dgm:pt modelId="{D778443C-7725-4117-94CF-4761EC5E70F9}">
      <dgm:prSet/>
      <dgm:spPr/>
      <dgm:t>
        <a:bodyPr/>
        <a:lstStyle/>
        <a:p>
          <a:r>
            <a:rPr lang="en-US"/>
            <a:t>Technical </a:t>
          </a:r>
        </a:p>
      </dgm:t>
    </dgm:pt>
    <dgm:pt modelId="{DA50B1E6-C3FC-4CC4-AB70-04D8C11826B5}" type="parTrans" cxnId="{60E3AFBA-FF0A-46E5-8179-AE1732FA830E}">
      <dgm:prSet/>
      <dgm:spPr/>
      <dgm:t>
        <a:bodyPr/>
        <a:lstStyle/>
        <a:p>
          <a:endParaRPr lang="en-US"/>
        </a:p>
      </dgm:t>
    </dgm:pt>
    <dgm:pt modelId="{0F01F891-738A-429A-AB75-A810B39FB255}" type="sibTrans" cxnId="{60E3AFBA-FF0A-46E5-8179-AE1732FA830E}">
      <dgm:prSet/>
      <dgm:spPr/>
      <dgm:t>
        <a:bodyPr/>
        <a:lstStyle/>
        <a:p>
          <a:endParaRPr lang="en-US"/>
        </a:p>
      </dgm:t>
    </dgm:pt>
    <dgm:pt modelId="{D81F21BB-09D8-4E74-B194-E8FF2A630919}" type="pres">
      <dgm:prSet presAssocID="{2C8787CD-307B-4E99-8A88-DAAEBBE7D49C}" presName="diagram" presStyleCnt="0">
        <dgm:presLayoutVars>
          <dgm:dir/>
          <dgm:resizeHandles val="exact"/>
        </dgm:presLayoutVars>
      </dgm:prSet>
      <dgm:spPr/>
    </dgm:pt>
    <dgm:pt modelId="{5FD4D08F-751E-44C3-8CFE-5731639EAC91}" type="pres">
      <dgm:prSet presAssocID="{F3962D8C-9ABD-40AA-A16D-9CAB0FFC6655}" presName="node" presStyleLbl="node1" presStyleIdx="0" presStyleCnt="5">
        <dgm:presLayoutVars>
          <dgm:bulletEnabled val="1"/>
        </dgm:presLayoutVars>
      </dgm:prSet>
      <dgm:spPr/>
    </dgm:pt>
    <dgm:pt modelId="{FC9DE505-CCF1-4305-AB3D-DF1ADCE47DCA}" type="pres">
      <dgm:prSet presAssocID="{851AC933-1484-40D3-953C-405C5FAACF68}" presName="sibTrans" presStyleCnt="0"/>
      <dgm:spPr/>
    </dgm:pt>
    <dgm:pt modelId="{D0E9605C-580A-4ECD-AE66-62E0AA6F42BF}" type="pres">
      <dgm:prSet presAssocID="{FB88B048-B07E-48F0-B2CD-356DF1777817}" presName="node" presStyleLbl="node1" presStyleIdx="1" presStyleCnt="5">
        <dgm:presLayoutVars>
          <dgm:bulletEnabled val="1"/>
        </dgm:presLayoutVars>
      </dgm:prSet>
      <dgm:spPr/>
    </dgm:pt>
    <dgm:pt modelId="{77E2BD07-0AAD-4F06-8FD7-70CB73154F6D}" type="pres">
      <dgm:prSet presAssocID="{0B617A2E-5DEA-41AD-ABCB-6A8BD27CC5ED}" presName="sibTrans" presStyleCnt="0"/>
      <dgm:spPr/>
    </dgm:pt>
    <dgm:pt modelId="{36F6E025-8CFD-45A8-8038-56CAD9A06E7E}" type="pres">
      <dgm:prSet presAssocID="{52A49190-876D-4233-84FD-59D5B6043FAE}" presName="node" presStyleLbl="node1" presStyleIdx="2" presStyleCnt="5">
        <dgm:presLayoutVars>
          <dgm:bulletEnabled val="1"/>
        </dgm:presLayoutVars>
      </dgm:prSet>
      <dgm:spPr/>
    </dgm:pt>
    <dgm:pt modelId="{7A8EEAAA-526D-4F5D-98EE-04F3AD8090C3}" type="pres">
      <dgm:prSet presAssocID="{9019DCEE-7C38-4934-A977-720DF3AD07AF}" presName="sibTrans" presStyleCnt="0"/>
      <dgm:spPr/>
    </dgm:pt>
    <dgm:pt modelId="{423CFDBA-1428-430B-8B8F-DCBC0080E44C}" type="pres">
      <dgm:prSet presAssocID="{08AABFB7-22CA-487B-B6CB-A8B932A99083}" presName="node" presStyleLbl="node1" presStyleIdx="3" presStyleCnt="5">
        <dgm:presLayoutVars>
          <dgm:bulletEnabled val="1"/>
        </dgm:presLayoutVars>
      </dgm:prSet>
      <dgm:spPr/>
    </dgm:pt>
    <dgm:pt modelId="{5AD685C8-6BFA-46F1-A5EB-8ACD6CC383E5}" type="pres">
      <dgm:prSet presAssocID="{67702B08-DD4F-4009-B27C-314B2E817AC4}" presName="sibTrans" presStyleCnt="0"/>
      <dgm:spPr/>
    </dgm:pt>
    <dgm:pt modelId="{5874A99B-F0B1-487E-A518-A11E88CA6A2F}" type="pres">
      <dgm:prSet presAssocID="{D778443C-7725-4117-94CF-4761EC5E70F9}" presName="node" presStyleLbl="node1" presStyleIdx="4" presStyleCnt="5">
        <dgm:presLayoutVars>
          <dgm:bulletEnabled val="1"/>
        </dgm:presLayoutVars>
      </dgm:prSet>
      <dgm:spPr/>
    </dgm:pt>
  </dgm:ptLst>
  <dgm:cxnLst>
    <dgm:cxn modelId="{03627B00-9182-4A30-A31F-0F989E9AEBFC}" srcId="{2C8787CD-307B-4E99-8A88-DAAEBBE7D49C}" destId="{FB88B048-B07E-48F0-B2CD-356DF1777817}" srcOrd="1" destOrd="0" parTransId="{55FAE201-BDE3-45F2-A874-BB60DBA29153}" sibTransId="{0B617A2E-5DEA-41AD-ABCB-6A8BD27CC5ED}"/>
    <dgm:cxn modelId="{59B71D30-95E6-4B15-9351-19389E88C60A}" type="presOf" srcId="{52A49190-876D-4233-84FD-59D5B6043FAE}" destId="{36F6E025-8CFD-45A8-8038-56CAD9A06E7E}" srcOrd="0" destOrd="0" presId="urn:microsoft.com/office/officeart/2005/8/layout/default"/>
    <dgm:cxn modelId="{353ED260-B0E9-40DF-AA1A-EE4445D89157}" srcId="{2C8787CD-307B-4E99-8A88-DAAEBBE7D49C}" destId="{52A49190-876D-4233-84FD-59D5B6043FAE}" srcOrd="2" destOrd="0" parTransId="{AE5D641A-0788-4FCA-8625-C401612646BC}" sibTransId="{9019DCEE-7C38-4934-A977-720DF3AD07AF}"/>
    <dgm:cxn modelId="{50613F56-DB79-4ACF-8040-3D450C714EAD}" type="presOf" srcId="{08AABFB7-22CA-487B-B6CB-A8B932A99083}" destId="{423CFDBA-1428-430B-8B8F-DCBC0080E44C}" srcOrd="0" destOrd="0" presId="urn:microsoft.com/office/officeart/2005/8/layout/default"/>
    <dgm:cxn modelId="{848D8DAF-CE1F-42EF-9E85-4B21747BDBC8}" srcId="{2C8787CD-307B-4E99-8A88-DAAEBBE7D49C}" destId="{08AABFB7-22CA-487B-B6CB-A8B932A99083}" srcOrd="3" destOrd="0" parTransId="{309A1B97-629B-4CCD-8551-ED39B5A7162D}" sibTransId="{67702B08-DD4F-4009-B27C-314B2E817AC4}"/>
    <dgm:cxn modelId="{60E3AFBA-FF0A-46E5-8179-AE1732FA830E}" srcId="{2C8787CD-307B-4E99-8A88-DAAEBBE7D49C}" destId="{D778443C-7725-4117-94CF-4761EC5E70F9}" srcOrd="4" destOrd="0" parTransId="{DA50B1E6-C3FC-4CC4-AB70-04D8C11826B5}" sibTransId="{0F01F891-738A-429A-AB75-A810B39FB255}"/>
    <dgm:cxn modelId="{B5BC57C6-5507-4EE0-A53B-AC7B2FAAA093}" srcId="{2C8787CD-307B-4E99-8A88-DAAEBBE7D49C}" destId="{F3962D8C-9ABD-40AA-A16D-9CAB0FFC6655}" srcOrd="0" destOrd="0" parTransId="{888D4327-79D6-4672-A4E4-3878CC1B7605}" sibTransId="{851AC933-1484-40D3-953C-405C5FAACF68}"/>
    <dgm:cxn modelId="{8854D9CB-3848-4B60-9834-619FD014C50C}" type="presOf" srcId="{F3962D8C-9ABD-40AA-A16D-9CAB0FFC6655}" destId="{5FD4D08F-751E-44C3-8CFE-5731639EAC91}" srcOrd="0" destOrd="0" presId="urn:microsoft.com/office/officeart/2005/8/layout/default"/>
    <dgm:cxn modelId="{EC18AED0-C6E8-4D4A-B794-0E4EC702E408}" type="presOf" srcId="{FB88B048-B07E-48F0-B2CD-356DF1777817}" destId="{D0E9605C-580A-4ECD-AE66-62E0AA6F42BF}" srcOrd="0" destOrd="0" presId="urn:microsoft.com/office/officeart/2005/8/layout/default"/>
    <dgm:cxn modelId="{9F2E09D5-F53C-4A59-B5D5-FC35983C2034}" type="presOf" srcId="{D778443C-7725-4117-94CF-4761EC5E70F9}" destId="{5874A99B-F0B1-487E-A518-A11E88CA6A2F}" srcOrd="0" destOrd="0" presId="urn:microsoft.com/office/officeart/2005/8/layout/default"/>
    <dgm:cxn modelId="{160B8FFB-B846-472D-9608-2C7B6A602029}" type="presOf" srcId="{2C8787CD-307B-4E99-8A88-DAAEBBE7D49C}" destId="{D81F21BB-09D8-4E74-B194-E8FF2A630919}" srcOrd="0" destOrd="0" presId="urn:microsoft.com/office/officeart/2005/8/layout/default"/>
    <dgm:cxn modelId="{DA8FA8DC-7E1E-4F1C-9F87-4660055AA9BC}" type="presParOf" srcId="{D81F21BB-09D8-4E74-B194-E8FF2A630919}" destId="{5FD4D08F-751E-44C3-8CFE-5731639EAC91}" srcOrd="0" destOrd="0" presId="urn:microsoft.com/office/officeart/2005/8/layout/default"/>
    <dgm:cxn modelId="{E3BFB78E-538F-4201-93AE-9DDBCE7926CC}" type="presParOf" srcId="{D81F21BB-09D8-4E74-B194-E8FF2A630919}" destId="{FC9DE505-CCF1-4305-AB3D-DF1ADCE47DCA}" srcOrd="1" destOrd="0" presId="urn:microsoft.com/office/officeart/2005/8/layout/default"/>
    <dgm:cxn modelId="{C9FD81B7-2FBF-4C81-ACD3-6F2EC5122B14}" type="presParOf" srcId="{D81F21BB-09D8-4E74-B194-E8FF2A630919}" destId="{D0E9605C-580A-4ECD-AE66-62E0AA6F42BF}" srcOrd="2" destOrd="0" presId="urn:microsoft.com/office/officeart/2005/8/layout/default"/>
    <dgm:cxn modelId="{3EDA7260-29CB-4164-BAB1-8B2FA4961073}" type="presParOf" srcId="{D81F21BB-09D8-4E74-B194-E8FF2A630919}" destId="{77E2BD07-0AAD-4F06-8FD7-70CB73154F6D}" srcOrd="3" destOrd="0" presId="urn:microsoft.com/office/officeart/2005/8/layout/default"/>
    <dgm:cxn modelId="{48862628-EDAF-4F81-A424-3F1A16310674}" type="presParOf" srcId="{D81F21BB-09D8-4E74-B194-E8FF2A630919}" destId="{36F6E025-8CFD-45A8-8038-56CAD9A06E7E}" srcOrd="4" destOrd="0" presId="urn:microsoft.com/office/officeart/2005/8/layout/default"/>
    <dgm:cxn modelId="{AA7DC8AB-CC0A-42DA-828C-A5AF475A8265}" type="presParOf" srcId="{D81F21BB-09D8-4E74-B194-E8FF2A630919}" destId="{7A8EEAAA-526D-4F5D-98EE-04F3AD8090C3}" srcOrd="5" destOrd="0" presId="urn:microsoft.com/office/officeart/2005/8/layout/default"/>
    <dgm:cxn modelId="{76B5CB8D-7122-4E9A-B051-996890598187}" type="presParOf" srcId="{D81F21BB-09D8-4E74-B194-E8FF2A630919}" destId="{423CFDBA-1428-430B-8B8F-DCBC0080E44C}" srcOrd="6" destOrd="0" presId="urn:microsoft.com/office/officeart/2005/8/layout/default"/>
    <dgm:cxn modelId="{85BC0F62-C9F0-42A6-A6C0-727AF45AD5F4}" type="presParOf" srcId="{D81F21BB-09D8-4E74-B194-E8FF2A630919}" destId="{5AD685C8-6BFA-46F1-A5EB-8ACD6CC383E5}" srcOrd="7" destOrd="0" presId="urn:microsoft.com/office/officeart/2005/8/layout/default"/>
    <dgm:cxn modelId="{196F4E8C-7D9C-46C2-A681-A93DF82EA7A8}" type="presParOf" srcId="{D81F21BB-09D8-4E74-B194-E8FF2A630919}" destId="{5874A99B-F0B1-487E-A518-A11E88CA6A2F}"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C8BD15A-279B-4D6B-ACF1-52937914E04E}" type="doc">
      <dgm:prSet loTypeId="urn:microsoft.com/office/officeart/2005/8/layout/default" loCatId="list" qsTypeId="urn:microsoft.com/office/officeart/2005/8/quickstyle/simple4" qsCatId="simple" csTypeId="urn:microsoft.com/office/officeart/2005/8/colors/colorful5" csCatId="colorful" phldr="1"/>
      <dgm:spPr/>
      <dgm:t>
        <a:bodyPr/>
        <a:lstStyle/>
        <a:p>
          <a:endParaRPr lang="en-US"/>
        </a:p>
      </dgm:t>
    </dgm:pt>
    <dgm:pt modelId="{52C37FF5-E1EA-43D5-B25A-5A8D8D32EB88}">
      <dgm:prSet/>
      <dgm:spPr/>
      <dgm:t>
        <a:bodyPr/>
        <a:lstStyle/>
        <a:p>
          <a:r>
            <a:rPr lang="en-US"/>
            <a:t>Language</a:t>
          </a:r>
        </a:p>
      </dgm:t>
    </dgm:pt>
    <dgm:pt modelId="{0EB2FA14-E1D7-4BAE-874B-7B5D5E8AAE57}" type="parTrans" cxnId="{9891033E-DDD3-472B-B7A4-4B4F6E7FB81A}">
      <dgm:prSet/>
      <dgm:spPr/>
      <dgm:t>
        <a:bodyPr/>
        <a:lstStyle/>
        <a:p>
          <a:endParaRPr lang="en-US"/>
        </a:p>
      </dgm:t>
    </dgm:pt>
    <dgm:pt modelId="{DC08C674-4313-457B-BBDF-9E2C09E8EE04}" type="sibTrans" cxnId="{9891033E-DDD3-472B-B7A4-4B4F6E7FB81A}">
      <dgm:prSet/>
      <dgm:spPr/>
      <dgm:t>
        <a:bodyPr/>
        <a:lstStyle/>
        <a:p>
          <a:endParaRPr lang="en-US"/>
        </a:p>
      </dgm:t>
    </dgm:pt>
    <dgm:pt modelId="{622318CB-B9C0-4A0E-8701-55B3A776EEFD}">
      <dgm:prSet/>
      <dgm:spPr/>
      <dgm:t>
        <a:bodyPr/>
        <a:lstStyle/>
        <a:p>
          <a:r>
            <a:rPr lang="en-US"/>
            <a:t>Project Management/ Communication</a:t>
          </a:r>
        </a:p>
      </dgm:t>
    </dgm:pt>
    <dgm:pt modelId="{73BD5B59-2F5B-4E90-98C3-D6E26C8E3B24}" type="parTrans" cxnId="{D4901B15-8F5B-463A-85B0-974105150E38}">
      <dgm:prSet/>
      <dgm:spPr/>
      <dgm:t>
        <a:bodyPr/>
        <a:lstStyle/>
        <a:p>
          <a:endParaRPr lang="en-US"/>
        </a:p>
      </dgm:t>
    </dgm:pt>
    <dgm:pt modelId="{6EBCFD2A-A1E6-4C60-85C3-531C3DC7751E}" type="sibTrans" cxnId="{D4901B15-8F5B-463A-85B0-974105150E38}">
      <dgm:prSet/>
      <dgm:spPr/>
      <dgm:t>
        <a:bodyPr/>
        <a:lstStyle/>
        <a:p>
          <a:endParaRPr lang="en-US"/>
        </a:p>
      </dgm:t>
    </dgm:pt>
    <dgm:pt modelId="{06B61BA9-47DD-4754-BE69-18DE95ACF3AD}">
      <dgm:prSet/>
      <dgm:spPr/>
      <dgm:t>
        <a:bodyPr/>
        <a:lstStyle/>
        <a:p>
          <a:r>
            <a:rPr lang="en-US"/>
            <a:t>Version Control</a:t>
          </a:r>
        </a:p>
      </dgm:t>
    </dgm:pt>
    <dgm:pt modelId="{69BFBB02-B809-4E68-A04B-EE67A44D7288}" type="parTrans" cxnId="{D9ECAD84-10CB-4F89-BADB-35DF3BD3EFAE}">
      <dgm:prSet/>
      <dgm:spPr/>
      <dgm:t>
        <a:bodyPr/>
        <a:lstStyle/>
        <a:p>
          <a:endParaRPr lang="en-US"/>
        </a:p>
      </dgm:t>
    </dgm:pt>
    <dgm:pt modelId="{2274B42F-2AD8-4427-B169-917C9497043D}" type="sibTrans" cxnId="{D9ECAD84-10CB-4F89-BADB-35DF3BD3EFAE}">
      <dgm:prSet/>
      <dgm:spPr/>
      <dgm:t>
        <a:bodyPr/>
        <a:lstStyle/>
        <a:p>
          <a:endParaRPr lang="en-US"/>
        </a:p>
      </dgm:t>
    </dgm:pt>
    <dgm:pt modelId="{2EB0D9DA-6BB7-4A36-8303-0C0E036BD2B7}">
      <dgm:prSet/>
      <dgm:spPr/>
      <dgm:t>
        <a:bodyPr/>
        <a:lstStyle/>
        <a:p>
          <a:r>
            <a:rPr lang="en-US" dirty="0"/>
            <a:t>Grok</a:t>
          </a:r>
        </a:p>
      </dgm:t>
    </dgm:pt>
    <dgm:pt modelId="{B07DE11B-BAA6-4F65-8AA2-2F44A6593705}" type="parTrans" cxnId="{8D80723E-00F6-49A2-8E5C-5BD74EF3D012}">
      <dgm:prSet/>
      <dgm:spPr/>
      <dgm:t>
        <a:bodyPr/>
        <a:lstStyle/>
        <a:p>
          <a:endParaRPr lang="en-US"/>
        </a:p>
      </dgm:t>
    </dgm:pt>
    <dgm:pt modelId="{0AE067D9-4D93-4F20-AED5-7E60A6217B07}" type="sibTrans" cxnId="{8D80723E-00F6-49A2-8E5C-5BD74EF3D012}">
      <dgm:prSet/>
      <dgm:spPr/>
      <dgm:t>
        <a:bodyPr/>
        <a:lstStyle/>
        <a:p>
          <a:endParaRPr lang="en-US"/>
        </a:p>
      </dgm:t>
    </dgm:pt>
    <dgm:pt modelId="{EC19D6C0-370E-487F-81BE-91C96B42A6E6}">
      <dgm:prSet/>
      <dgm:spPr/>
      <dgm:t>
        <a:bodyPr/>
        <a:lstStyle/>
        <a:p>
          <a:r>
            <a:rPr lang="en-US" dirty="0"/>
            <a:t>Copilot</a:t>
          </a:r>
        </a:p>
      </dgm:t>
    </dgm:pt>
    <dgm:pt modelId="{DEEC2F8E-B8EA-499A-A030-7A66843C5024}" type="parTrans" cxnId="{B7C8BA93-2F3E-45F5-9977-3EE9F60BD77E}">
      <dgm:prSet/>
      <dgm:spPr/>
      <dgm:t>
        <a:bodyPr/>
        <a:lstStyle/>
        <a:p>
          <a:endParaRPr lang="en-US"/>
        </a:p>
      </dgm:t>
    </dgm:pt>
    <dgm:pt modelId="{9E36A412-3279-4697-948B-C4700B8EB261}" type="sibTrans" cxnId="{B7C8BA93-2F3E-45F5-9977-3EE9F60BD77E}">
      <dgm:prSet/>
      <dgm:spPr/>
      <dgm:t>
        <a:bodyPr/>
        <a:lstStyle/>
        <a:p>
          <a:endParaRPr lang="en-US"/>
        </a:p>
      </dgm:t>
    </dgm:pt>
    <dgm:pt modelId="{75A8C824-ADF5-9147-9DB7-1D873AAAF8A7}">
      <dgm:prSet/>
      <dgm:spPr/>
      <dgm:t>
        <a:bodyPr/>
        <a:lstStyle/>
        <a:p>
          <a:r>
            <a:rPr lang="en-US"/>
            <a:t>IDE</a:t>
          </a:r>
        </a:p>
      </dgm:t>
    </dgm:pt>
    <dgm:pt modelId="{DCCD1552-1A29-5B48-8D73-1B9F56A06D18}" type="parTrans" cxnId="{515BAA77-4171-E14C-AF9C-E701EC988DE9}">
      <dgm:prSet/>
      <dgm:spPr/>
      <dgm:t>
        <a:bodyPr/>
        <a:lstStyle/>
        <a:p>
          <a:endParaRPr lang="en-US"/>
        </a:p>
      </dgm:t>
    </dgm:pt>
    <dgm:pt modelId="{CBF4067A-E0DF-E249-92D0-B4A4446871A7}" type="sibTrans" cxnId="{515BAA77-4171-E14C-AF9C-E701EC988DE9}">
      <dgm:prSet/>
      <dgm:spPr/>
      <dgm:t>
        <a:bodyPr/>
        <a:lstStyle/>
        <a:p>
          <a:endParaRPr lang="en-US"/>
        </a:p>
      </dgm:t>
    </dgm:pt>
    <dgm:pt modelId="{392E9C9C-92FB-9B4C-9CAF-18B039A4D187}">
      <dgm:prSet/>
      <dgm:spPr/>
      <dgm:t>
        <a:bodyPr/>
        <a:lstStyle/>
        <a:p>
          <a:r>
            <a:rPr lang="en-US"/>
            <a:t>Build Tool</a:t>
          </a:r>
        </a:p>
      </dgm:t>
    </dgm:pt>
    <dgm:pt modelId="{AEC8CD38-DEBE-1748-A651-E2CEDF36A3E6}" type="parTrans" cxnId="{B285D95C-47FF-FA47-925B-EB3CD5349671}">
      <dgm:prSet/>
      <dgm:spPr/>
      <dgm:t>
        <a:bodyPr/>
        <a:lstStyle/>
        <a:p>
          <a:endParaRPr lang="en-US"/>
        </a:p>
      </dgm:t>
    </dgm:pt>
    <dgm:pt modelId="{784B3265-E925-8142-BEE8-6461F402DD14}" type="sibTrans" cxnId="{B285D95C-47FF-FA47-925B-EB3CD5349671}">
      <dgm:prSet/>
      <dgm:spPr/>
      <dgm:t>
        <a:bodyPr/>
        <a:lstStyle/>
        <a:p>
          <a:endParaRPr lang="en-US"/>
        </a:p>
      </dgm:t>
    </dgm:pt>
    <dgm:pt modelId="{E3B07E29-4583-5D4A-9AE7-5950EE3965AF}">
      <dgm:prSet/>
      <dgm:spPr/>
      <dgm:t>
        <a:bodyPr/>
        <a:lstStyle/>
        <a:p>
          <a:r>
            <a:rPr lang="en-US"/>
            <a:t>Java</a:t>
          </a:r>
        </a:p>
      </dgm:t>
    </dgm:pt>
    <dgm:pt modelId="{B1FDD8BB-CE2F-0749-8834-2C4A117C8AD0}" type="parTrans" cxnId="{9C036E1E-3A24-E446-A075-98BD3F30E13C}">
      <dgm:prSet/>
      <dgm:spPr/>
      <dgm:t>
        <a:bodyPr/>
        <a:lstStyle/>
        <a:p>
          <a:endParaRPr lang="en-US"/>
        </a:p>
      </dgm:t>
    </dgm:pt>
    <dgm:pt modelId="{1ADF6ABE-178A-584B-8BA4-91FA81E5C2F0}" type="sibTrans" cxnId="{9C036E1E-3A24-E446-A075-98BD3F30E13C}">
      <dgm:prSet/>
      <dgm:spPr/>
      <dgm:t>
        <a:bodyPr/>
        <a:lstStyle/>
        <a:p>
          <a:endParaRPr lang="en-US"/>
        </a:p>
      </dgm:t>
    </dgm:pt>
    <dgm:pt modelId="{408D39A7-FFD3-A042-A22C-92F386E7138E}">
      <dgm:prSet/>
      <dgm:spPr/>
      <dgm:t>
        <a:bodyPr/>
        <a:lstStyle/>
        <a:p>
          <a:r>
            <a:rPr lang="en-US"/>
            <a:t>Apache Maven</a:t>
          </a:r>
        </a:p>
      </dgm:t>
    </dgm:pt>
    <dgm:pt modelId="{43452038-30B6-7641-9CD8-9D871F851C14}" type="parTrans" cxnId="{F07909AF-2DE4-6445-AF19-E69F5D5F3FE4}">
      <dgm:prSet/>
      <dgm:spPr/>
      <dgm:t>
        <a:bodyPr/>
        <a:lstStyle/>
        <a:p>
          <a:endParaRPr lang="en-US"/>
        </a:p>
      </dgm:t>
    </dgm:pt>
    <dgm:pt modelId="{1A13EA81-AD30-E041-86BF-11280436AFC3}" type="sibTrans" cxnId="{F07909AF-2DE4-6445-AF19-E69F5D5F3FE4}">
      <dgm:prSet/>
      <dgm:spPr/>
      <dgm:t>
        <a:bodyPr/>
        <a:lstStyle/>
        <a:p>
          <a:endParaRPr lang="en-US"/>
        </a:p>
      </dgm:t>
    </dgm:pt>
    <dgm:pt modelId="{92802248-9948-6C41-91CE-DE50C2F4F763}">
      <dgm:prSet/>
      <dgm:spPr/>
      <dgm:t>
        <a:bodyPr/>
        <a:lstStyle/>
        <a:p>
          <a:r>
            <a:rPr lang="en-US"/>
            <a:t>VS Code</a:t>
          </a:r>
        </a:p>
      </dgm:t>
    </dgm:pt>
    <dgm:pt modelId="{E4BE7DAE-D87B-E546-85A1-1787A24F8276}" type="parTrans" cxnId="{693EC6F3-159F-3B4A-8D16-5514C3A2DF97}">
      <dgm:prSet/>
      <dgm:spPr/>
      <dgm:t>
        <a:bodyPr/>
        <a:lstStyle/>
        <a:p>
          <a:endParaRPr lang="en-US"/>
        </a:p>
      </dgm:t>
    </dgm:pt>
    <dgm:pt modelId="{EA2CE1E6-0DC3-2D4B-860A-D16E6DCBEB50}" type="sibTrans" cxnId="{693EC6F3-159F-3B4A-8D16-5514C3A2DF97}">
      <dgm:prSet/>
      <dgm:spPr/>
      <dgm:t>
        <a:bodyPr/>
        <a:lstStyle/>
        <a:p>
          <a:endParaRPr lang="en-US"/>
        </a:p>
      </dgm:t>
    </dgm:pt>
    <dgm:pt modelId="{E54F2C4C-75A3-7542-938E-B4E044C32131}">
      <dgm:prSet/>
      <dgm:spPr/>
      <dgm:t>
        <a:bodyPr/>
        <a:lstStyle/>
        <a:p>
          <a:r>
            <a:rPr lang="en-US" err="1"/>
            <a:t>Git</a:t>
          </a:r>
          <a:endParaRPr lang="en-US"/>
        </a:p>
      </dgm:t>
    </dgm:pt>
    <dgm:pt modelId="{3357BB1A-6B81-E24F-968F-B6EDBCCAAEFE}" type="parTrans" cxnId="{B954DE13-EFD3-B944-BB8F-9E74B215336A}">
      <dgm:prSet/>
      <dgm:spPr/>
      <dgm:t>
        <a:bodyPr/>
        <a:lstStyle/>
        <a:p>
          <a:endParaRPr lang="en-US"/>
        </a:p>
      </dgm:t>
    </dgm:pt>
    <dgm:pt modelId="{63290839-659B-464B-B515-2FBC65E03DDB}" type="sibTrans" cxnId="{B954DE13-EFD3-B944-BB8F-9E74B215336A}">
      <dgm:prSet/>
      <dgm:spPr/>
      <dgm:t>
        <a:bodyPr/>
        <a:lstStyle/>
        <a:p>
          <a:endParaRPr lang="en-US"/>
        </a:p>
      </dgm:t>
    </dgm:pt>
    <dgm:pt modelId="{D1A96195-2ADF-F946-B968-3CEE14295854}">
      <dgm:prSet/>
      <dgm:spPr/>
      <dgm:t>
        <a:bodyPr/>
        <a:lstStyle/>
        <a:p>
          <a:r>
            <a:rPr lang="en-US" err="1"/>
            <a:t>Github</a:t>
          </a:r>
          <a:r>
            <a:rPr lang="en-US"/>
            <a:t> </a:t>
          </a:r>
        </a:p>
      </dgm:t>
    </dgm:pt>
    <dgm:pt modelId="{9B58ECE1-A5FB-1248-8783-F1A3CA4620A1}" type="parTrans" cxnId="{D3A48C2C-82E4-8148-B8B3-1283871ED633}">
      <dgm:prSet/>
      <dgm:spPr/>
      <dgm:t>
        <a:bodyPr/>
        <a:lstStyle/>
        <a:p>
          <a:endParaRPr lang="en-US"/>
        </a:p>
      </dgm:t>
    </dgm:pt>
    <dgm:pt modelId="{FC8C5F97-365A-0648-88F3-2206B63D65DC}" type="sibTrans" cxnId="{D3A48C2C-82E4-8148-B8B3-1283871ED633}">
      <dgm:prSet/>
      <dgm:spPr/>
      <dgm:t>
        <a:bodyPr/>
        <a:lstStyle/>
        <a:p>
          <a:endParaRPr lang="en-US"/>
        </a:p>
      </dgm:t>
    </dgm:pt>
    <dgm:pt modelId="{AA7E7027-8660-4F45-B122-B237A3333464}">
      <dgm:prSet/>
      <dgm:spPr/>
      <dgm:t>
        <a:bodyPr/>
        <a:lstStyle/>
        <a:p>
          <a:r>
            <a:rPr lang="en-US"/>
            <a:t>Discord</a:t>
          </a:r>
        </a:p>
      </dgm:t>
    </dgm:pt>
    <dgm:pt modelId="{2A006BF4-C795-0040-89B3-FB19AF7F7F9B}" type="parTrans" cxnId="{62C083F7-D6DF-6D4A-8D54-BFE9FBE00AEB}">
      <dgm:prSet/>
      <dgm:spPr/>
      <dgm:t>
        <a:bodyPr/>
        <a:lstStyle/>
        <a:p>
          <a:endParaRPr lang="en-US"/>
        </a:p>
      </dgm:t>
    </dgm:pt>
    <dgm:pt modelId="{2D97248A-AA02-BD4A-AB59-EFBACEF735B9}" type="sibTrans" cxnId="{62C083F7-D6DF-6D4A-8D54-BFE9FBE00AEB}">
      <dgm:prSet/>
      <dgm:spPr/>
      <dgm:t>
        <a:bodyPr/>
        <a:lstStyle/>
        <a:p>
          <a:endParaRPr lang="en-US"/>
        </a:p>
      </dgm:t>
    </dgm:pt>
    <dgm:pt modelId="{9080D471-51F8-3547-9CD0-198B0DB2CF4F}">
      <dgm:prSet/>
      <dgm:spPr/>
      <dgm:t>
        <a:bodyPr/>
        <a:lstStyle/>
        <a:p>
          <a:r>
            <a:rPr lang="en-US"/>
            <a:t>Jira</a:t>
          </a:r>
        </a:p>
      </dgm:t>
    </dgm:pt>
    <dgm:pt modelId="{9E22EE39-3AF6-7342-9894-65F157F29BE0}" type="parTrans" cxnId="{EA1DC233-AB79-3D49-890A-0791522C087F}">
      <dgm:prSet/>
      <dgm:spPr/>
      <dgm:t>
        <a:bodyPr/>
        <a:lstStyle/>
        <a:p>
          <a:endParaRPr lang="en-US"/>
        </a:p>
      </dgm:t>
    </dgm:pt>
    <dgm:pt modelId="{E72A0855-89D2-224A-8F09-6EF6BDB7207B}" type="sibTrans" cxnId="{EA1DC233-AB79-3D49-890A-0791522C087F}">
      <dgm:prSet/>
      <dgm:spPr/>
      <dgm:t>
        <a:bodyPr/>
        <a:lstStyle/>
        <a:p>
          <a:endParaRPr lang="en-US"/>
        </a:p>
      </dgm:t>
    </dgm:pt>
    <dgm:pt modelId="{4A3A0D89-A62A-DA4B-8422-570863D845CA}">
      <dgm:prSet/>
      <dgm:spPr/>
      <dgm:t>
        <a:bodyPr/>
        <a:lstStyle/>
        <a:p>
          <a:r>
            <a:rPr lang="en-US" dirty="0"/>
            <a:t>AI assistance</a:t>
          </a:r>
        </a:p>
      </dgm:t>
    </dgm:pt>
    <dgm:pt modelId="{A2467663-51E3-924F-90CE-AC978D472657}" type="parTrans" cxnId="{0870E03D-A21F-9944-B411-3A50F17538A9}">
      <dgm:prSet/>
      <dgm:spPr/>
      <dgm:t>
        <a:bodyPr/>
        <a:lstStyle/>
        <a:p>
          <a:endParaRPr lang="en-US"/>
        </a:p>
      </dgm:t>
    </dgm:pt>
    <dgm:pt modelId="{6CCA608E-0044-934D-99F9-550C9942C37D}" type="sibTrans" cxnId="{0870E03D-A21F-9944-B411-3A50F17538A9}">
      <dgm:prSet/>
      <dgm:spPr/>
      <dgm:t>
        <a:bodyPr/>
        <a:lstStyle/>
        <a:p>
          <a:endParaRPr lang="en-US"/>
        </a:p>
      </dgm:t>
    </dgm:pt>
    <dgm:pt modelId="{556F483A-AAC0-4BD6-BFED-A5AD3C2D82C9}">
      <dgm:prSet/>
      <dgm:spPr/>
      <dgm:t>
        <a:bodyPr/>
        <a:lstStyle/>
        <a:p>
          <a:r>
            <a:rPr lang="en-US" dirty="0"/>
            <a:t>ChatGPT</a:t>
          </a:r>
        </a:p>
      </dgm:t>
    </dgm:pt>
    <dgm:pt modelId="{5D5BA653-62F3-4D41-8ECC-DFAA2596DFE0}" type="parTrans" cxnId="{0E63B4F3-A6B2-40D1-8966-CB9E04C97A29}">
      <dgm:prSet/>
      <dgm:spPr/>
      <dgm:t>
        <a:bodyPr/>
        <a:lstStyle/>
        <a:p>
          <a:endParaRPr lang="en-US"/>
        </a:p>
      </dgm:t>
    </dgm:pt>
    <dgm:pt modelId="{E3DB63B1-CFA6-45B6-9D68-2A077E6B95DB}" type="sibTrans" cxnId="{0E63B4F3-A6B2-40D1-8966-CB9E04C97A29}">
      <dgm:prSet/>
      <dgm:spPr/>
      <dgm:t>
        <a:bodyPr/>
        <a:lstStyle/>
        <a:p>
          <a:endParaRPr lang="en-US"/>
        </a:p>
      </dgm:t>
    </dgm:pt>
    <dgm:pt modelId="{B6A2E4C2-14C9-41EB-B807-ED8EAF5D5E0E}">
      <dgm:prSet/>
      <dgm:spPr/>
      <dgm:t>
        <a:bodyPr/>
        <a:lstStyle/>
        <a:p>
          <a:r>
            <a:rPr lang="en-US" dirty="0"/>
            <a:t>Diagram Software</a:t>
          </a:r>
        </a:p>
      </dgm:t>
    </dgm:pt>
    <dgm:pt modelId="{76D1460F-0D02-4A95-B48A-74FAF7BAD41A}" type="parTrans" cxnId="{AB18208D-6E0E-404C-BBAC-4FD7508C0C8B}">
      <dgm:prSet/>
      <dgm:spPr/>
    </dgm:pt>
    <dgm:pt modelId="{621B5AE9-BDD7-4D1E-B0F6-47D4EAEDCA40}" type="sibTrans" cxnId="{AB18208D-6E0E-404C-BBAC-4FD7508C0C8B}">
      <dgm:prSet/>
      <dgm:spPr/>
    </dgm:pt>
    <dgm:pt modelId="{628D1363-A221-4244-B7AE-C7D46CEE5081}">
      <dgm:prSet/>
      <dgm:spPr/>
      <dgm:t>
        <a:bodyPr/>
        <a:lstStyle/>
        <a:p>
          <a:r>
            <a:rPr lang="en-US" dirty="0"/>
            <a:t>Draw.io</a:t>
          </a:r>
        </a:p>
      </dgm:t>
    </dgm:pt>
    <dgm:pt modelId="{4CFECB7B-6A27-40F2-8718-FCB9C6BF69E1}" type="parTrans" cxnId="{C0803AB3-3853-455B-8D46-4AE3F3E0BC0C}">
      <dgm:prSet/>
      <dgm:spPr/>
    </dgm:pt>
    <dgm:pt modelId="{1F1DEFD3-8E5A-4125-8947-D0C5BFFE9FDE}" type="sibTrans" cxnId="{C0803AB3-3853-455B-8D46-4AE3F3E0BC0C}">
      <dgm:prSet/>
      <dgm:spPr/>
    </dgm:pt>
    <dgm:pt modelId="{01E1BDBE-912F-42A5-A2C9-E04A9F8D658F}" type="pres">
      <dgm:prSet presAssocID="{FC8BD15A-279B-4D6B-ACF1-52937914E04E}" presName="diagram" presStyleCnt="0">
        <dgm:presLayoutVars>
          <dgm:dir/>
          <dgm:resizeHandles val="exact"/>
        </dgm:presLayoutVars>
      </dgm:prSet>
      <dgm:spPr/>
    </dgm:pt>
    <dgm:pt modelId="{4B2EF2C0-9433-4351-AFAC-567D59C021E3}" type="pres">
      <dgm:prSet presAssocID="{52C37FF5-E1EA-43D5-B25A-5A8D8D32EB88}" presName="node" presStyleLbl="node1" presStyleIdx="0" presStyleCnt="7">
        <dgm:presLayoutVars>
          <dgm:bulletEnabled val="1"/>
        </dgm:presLayoutVars>
      </dgm:prSet>
      <dgm:spPr/>
    </dgm:pt>
    <dgm:pt modelId="{305413BD-96CF-483D-BB79-1CF13A2DC917}" type="pres">
      <dgm:prSet presAssocID="{DC08C674-4313-457B-BBDF-9E2C09E8EE04}" presName="sibTrans" presStyleCnt="0"/>
      <dgm:spPr/>
    </dgm:pt>
    <dgm:pt modelId="{7FE9FBE3-367E-4465-A2C5-0C9B965909FE}" type="pres">
      <dgm:prSet presAssocID="{392E9C9C-92FB-9B4C-9CAF-18B039A4D187}" presName="node" presStyleLbl="node1" presStyleIdx="1" presStyleCnt="7">
        <dgm:presLayoutVars>
          <dgm:bulletEnabled val="1"/>
        </dgm:presLayoutVars>
      </dgm:prSet>
      <dgm:spPr/>
    </dgm:pt>
    <dgm:pt modelId="{5E12E7DB-78FC-4412-9854-365CB6E6997B}" type="pres">
      <dgm:prSet presAssocID="{784B3265-E925-8142-BEE8-6461F402DD14}" presName="sibTrans" presStyleCnt="0"/>
      <dgm:spPr/>
    </dgm:pt>
    <dgm:pt modelId="{35B7CC64-4260-48A9-8159-EF6C5EC8A460}" type="pres">
      <dgm:prSet presAssocID="{622318CB-B9C0-4A0E-8701-55B3A776EEFD}" presName="node" presStyleLbl="node1" presStyleIdx="2" presStyleCnt="7">
        <dgm:presLayoutVars>
          <dgm:bulletEnabled val="1"/>
        </dgm:presLayoutVars>
      </dgm:prSet>
      <dgm:spPr/>
    </dgm:pt>
    <dgm:pt modelId="{516B5416-8A76-44E1-B444-AFCEDD74DCE9}" type="pres">
      <dgm:prSet presAssocID="{6EBCFD2A-A1E6-4C60-85C3-531C3DC7751E}" presName="sibTrans" presStyleCnt="0"/>
      <dgm:spPr/>
    </dgm:pt>
    <dgm:pt modelId="{F17CCD24-72A9-4F2E-8F0D-9C01FF7A50AF}" type="pres">
      <dgm:prSet presAssocID="{06B61BA9-47DD-4754-BE69-18DE95ACF3AD}" presName="node" presStyleLbl="node1" presStyleIdx="3" presStyleCnt="7">
        <dgm:presLayoutVars>
          <dgm:bulletEnabled val="1"/>
        </dgm:presLayoutVars>
      </dgm:prSet>
      <dgm:spPr/>
    </dgm:pt>
    <dgm:pt modelId="{FCEEBB17-8213-4562-889B-FE3A7C605E05}" type="pres">
      <dgm:prSet presAssocID="{2274B42F-2AD8-4427-B169-917C9497043D}" presName="sibTrans" presStyleCnt="0"/>
      <dgm:spPr/>
    </dgm:pt>
    <dgm:pt modelId="{8A33B4AA-8C20-4A0E-A50B-27A5C27324B4}" type="pres">
      <dgm:prSet presAssocID="{75A8C824-ADF5-9147-9DB7-1D873AAAF8A7}" presName="node" presStyleLbl="node1" presStyleIdx="4" presStyleCnt="7">
        <dgm:presLayoutVars>
          <dgm:bulletEnabled val="1"/>
        </dgm:presLayoutVars>
      </dgm:prSet>
      <dgm:spPr/>
    </dgm:pt>
    <dgm:pt modelId="{90B7C7FB-CA5F-40F7-A7B0-8DFD7CBE6C4A}" type="pres">
      <dgm:prSet presAssocID="{CBF4067A-E0DF-E249-92D0-B4A4446871A7}" presName="sibTrans" presStyleCnt="0"/>
      <dgm:spPr/>
    </dgm:pt>
    <dgm:pt modelId="{99C15E62-BA66-42C0-AB56-8F71DA812CC0}" type="pres">
      <dgm:prSet presAssocID="{4A3A0D89-A62A-DA4B-8422-570863D845CA}" presName="node" presStyleLbl="node1" presStyleIdx="5" presStyleCnt="7">
        <dgm:presLayoutVars>
          <dgm:bulletEnabled val="1"/>
        </dgm:presLayoutVars>
      </dgm:prSet>
      <dgm:spPr/>
    </dgm:pt>
    <dgm:pt modelId="{47571502-B16C-40BA-A9E1-499F3B578850}" type="pres">
      <dgm:prSet presAssocID="{6CCA608E-0044-934D-99F9-550C9942C37D}" presName="sibTrans" presStyleCnt="0"/>
      <dgm:spPr/>
    </dgm:pt>
    <dgm:pt modelId="{55A7DD31-A530-4D83-8A33-8D581A4AC109}" type="pres">
      <dgm:prSet presAssocID="{B6A2E4C2-14C9-41EB-B807-ED8EAF5D5E0E}" presName="node" presStyleLbl="node1" presStyleIdx="6" presStyleCnt="7">
        <dgm:presLayoutVars>
          <dgm:bulletEnabled val="1"/>
        </dgm:presLayoutVars>
      </dgm:prSet>
      <dgm:spPr/>
    </dgm:pt>
  </dgm:ptLst>
  <dgm:cxnLst>
    <dgm:cxn modelId="{4634010F-2FC6-40EF-A001-6059183E4069}" type="presOf" srcId="{392E9C9C-92FB-9B4C-9CAF-18B039A4D187}" destId="{7FE9FBE3-367E-4465-A2C5-0C9B965909FE}" srcOrd="0" destOrd="0" presId="urn:microsoft.com/office/officeart/2005/8/layout/default"/>
    <dgm:cxn modelId="{B954DE13-EFD3-B944-BB8F-9E74B215336A}" srcId="{06B61BA9-47DD-4754-BE69-18DE95ACF3AD}" destId="{E54F2C4C-75A3-7542-938E-B4E044C32131}" srcOrd="0" destOrd="0" parTransId="{3357BB1A-6B81-E24F-968F-B6EDBCCAAEFE}" sibTransId="{63290839-659B-464B-B515-2FBC65E03DDB}"/>
    <dgm:cxn modelId="{D4901B15-8F5B-463A-85B0-974105150E38}" srcId="{FC8BD15A-279B-4D6B-ACF1-52937914E04E}" destId="{622318CB-B9C0-4A0E-8701-55B3A776EEFD}" srcOrd="2" destOrd="0" parTransId="{73BD5B59-2F5B-4E90-98C3-D6E26C8E3B24}" sibTransId="{6EBCFD2A-A1E6-4C60-85C3-531C3DC7751E}"/>
    <dgm:cxn modelId="{9C036E1E-3A24-E446-A075-98BD3F30E13C}" srcId="{52C37FF5-E1EA-43D5-B25A-5A8D8D32EB88}" destId="{E3B07E29-4583-5D4A-9AE7-5950EE3965AF}" srcOrd="0" destOrd="0" parTransId="{B1FDD8BB-CE2F-0749-8834-2C4A117C8AD0}" sibTransId="{1ADF6ABE-178A-584B-8BA4-91FA81E5C2F0}"/>
    <dgm:cxn modelId="{D3A48C2C-82E4-8148-B8B3-1283871ED633}" srcId="{06B61BA9-47DD-4754-BE69-18DE95ACF3AD}" destId="{D1A96195-2ADF-F946-B968-3CEE14295854}" srcOrd="1" destOrd="0" parTransId="{9B58ECE1-A5FB-1248-8783-F1A3CA4620A1}" sibTransId="{FC8C5F97-365A-0648-88F3-2206B63D65DC}"/>
    <dgm:cxn modelId="{A7A20C30-0AA1-4F40-9588-4BCB7698E33D}" type="presOf" srcId="{06B61BA9-47DD-4754-BE69-18DE95ACF3AD}" destId="{F17CCD24-72A9-4F2E-8F0D-9C01FF7A50AF}" srcOrd="0" destOrd="0" presId="urn:microsoft.com/office/officeart/2005/8/layout/default"/>
    <dgm:cxn modelId="{EA1DC233-AB79-3D49-890A-0791522C087F}" srcId="{622318CB-B9C0-4A0E-8701-55B3A776EEFD}" destId="{9080D471-51F8-3547-9CD0-198B0DB2CF4F}" srcOrd="1" destOrd="0" parTransId="{9E22EE39-3AF6-7342-9894-65F157F29BE0}" sibTransId="{E72A0855-89D2-224A-8F09-6EF6BDB7207B}"/>
    <dgm:cxn modelId="{0870E03D-A21F-9944-B411-3A50F17538A9}" srcId="{FC8BD15A-279B-4D6B-ACF1-52937914E04E}" destId="{4A3A0D89-A62A-DA4B-8422-570863D845CA}" srcOrd="5" destOrd="0" parTransId="{A2467663-51E3-924F-90CE-AC978D472657}" sibTransId="{6CCA608E-0044-934D-99F9-550C9942C37D}"/>
    <dgm:cxn modelId="{9891033E-DDD3-472B-B7A4-4B4F6E7FB81A}" srcId="{FC8BD15A-279B-4D6B-ACF1-52937914E04E}" destId="{52C37FF5-E1EA-43D5-B25A-5A8D8D32EB88}" srcOrd="0" destOrd="0" parTransId="{0EB2FA14-E1D7-4BAE-874B-7B5D5E8AAE57}" sibTransId="{DC08C674-4313-457B-BBDF-9E2C09E8EE04}"/>
    <dgm:cxn modelId="{8D80723E-00F6-49A2-8E5C-5BD74EF3D012}" srcId="{4A3A0D89-A62A-DA4B-8422-570863D845CA}" destId="{2EB0D9DA-6BB7-4A36-8303-0C0E036BD2B7}" srcOrd="1" destOrd="0" parTransId="{B07DE11B-BAA6-4F65-8AA2-2F44A6593705}" sibTransId="{0AE067D9-4D93-4F20-AED5-7E60A6217B07}"/>
    <dgm:cxn modelId="{B285D95C-47FF-FA47-925B-EB3CD5349671}" srcId="{FC8BD15A-279B-4D6B-ACF1-52937914E04E}" destId="{392E9C9C-92FB-9B4C-9CAF-18B039A4D187}" srcOrd="1" destOrd="0" parTransId="{AEC8CD38-DEBE-1748-A651-E2CEDF36A3E6}" sibTransId="{784B3265-E925-8142-BEE8-6461F402DD14}"/>
    <dgm:cxn modelId="{ACC8F242-53C9-4DAA-B4A1-E7D7E300B093}" type="presOf" srcId="{D1A96195-2ADF-F946-B968-3CEE14295854}" destId="{F17CCD24-72A9-4F2E-8F0D-9C01FF7A50AF}" srcOrd="0" destOrd="2" presId="urn:microsoft.com/office/officeart/2005/8/layout/default"/>
    <dgm:cxn modelId="{5BBDDC45-6B0D-4E38-8518-15427358D4B7}" type="presOf" srcId="{622318CB-B9C0-4A0E-8701-55B3A776EEFD}" destId="{35B7CC64-4260-48A9-8159-EF6C5EC8A460}" srcOrd="0" destOrd="0" presId="urn:microsoft.com/office/officeart/2005/8/layout/default"/>
    <dgm:cxn modelId="{3888654D-0CBE-49DC-9D6F-63AF01C6E7C4}" type="presOf" srcId="{B6A2E4C2-14C9-41EB-B807-ED8EAF5D5E0E}" destId="{55A7DD31-A530-4D83-8A33-8D581A4AC109}" srcOrd="0" destOrd="0" presId="urn:microsoft.com/office/officeart/2005/8/layout/default"/>
    <dgm:cxn modelId="{0D563777-7E2A-4273-B385-2C9E065BECD5}" type="presOf" srcId="{E54F2C4C-75A3-7542-938E-B4E044C32131}" destId="{F17CCD24-72A9-4F2E-8F0D-9C01FF7A50AF}" srcOrd="0" destOrd="1" presId="urn:microsoft.com/office/officeart/2005/8/layout/default"/>
    <dgm:cxn modelId="{515BAA77-4171-E14C-AF9C-E701EC988DE9}" srcId="{FC8BD15A-279B-4D6B-ACF1-52937914E04E}" destId="{75A8C824-ADF5-9147-9DB7-1D873AAAF8A7}" srcOrd="4" destOrd="0" parTransId="{DCCD1552-1A29-5B48-8D73-1B9F56A06D18}" sibTransId="{CBF4067A-E0DF-E249-92D0-B4A4446871A7}"/>
    <dgm:cxn modelId="{31665D7B-89A3-4586-A2B2-A6F5D8CE29EE}" type="presOf" srcId="{2EB0D9DA-6BB7-4A36-8303-0C0E036BD2B7}" destId="{99C15E62-BA66-42C0-AB56-8F71DA812CC0}" srcOrd="0" destOrd="2" presId="urn:microsoft.com/office/officeart/2005/8/layout/default"/>
    <dgm:cxn modelId="{B38E7B7F-7E31-4423-BDF4-A3F83C0349BC}" type="presOf" srcId="{408D39A7-FFD3-A042-A22C-92F386E7138E}" destId="{7FE9FBE3-367E-4465-A2C5-0C9B965909FE}" srcOrd="0" destOrd="1" presId="urn:microsoft.com/office/officeart/2005/8/layout/default"/>
    <dgm:cxn modelId="{D9ECAD84-10CB-4F89-BADB-35DF3BD3EFAE}" srcId="{FC8BD15A-279B-4D6B-ACF1-52937914E04E}" destId="{06B61BA9-47DD-4754-BE69-18DE95ACF3AD}" srcOrd="3" destOrd="0" parTransId="{69BFBB02-B809-4E68-A04B-EE67A44D7288}" sibTransId="{2274B42F-2AD8-4427-B169-917C9497043D}"/>
    <dgm:cxn modelId="{AB18208D-6E0E-404C-BBAC-4FD7508C0C8B}" srcId="{FC8BD15A-279B-4D6B-ACF1-52937914E04E}" destId="{B6A2E4C2-14C9-41EB-B807-ED8EAF5D5E0E}" srcOrd="6" destOrd="0" parTransId="{76D1460F-0D02-4A95-B48A-74FAF7BAD41A}" sibTransId="{621B5AE9-BDD7-4D1E-B0F6-47D4EAEDCA40}"/>
    <dgm:cxn modelId="{76F39890-3418-456A-B18D-48BA94C99E16}" type="presOf" srcId="{52C37FF5-E1EA-43D5-B25A-5A8D8D32EB88}" destId="{4B2EF2C0-9433-4351-AFAC-567D59C021E3}" srcOrd="0" destOrd="0" presId="urn:microsoft.com/office/officeart/2005/8/layout/default"/>
    <dgm:cxn modelId="{B7C8BA93-2F3E-45F5-9977-3EE9F60BD77E}" srcId="{4A3A0D89-A62A-DA4B-8422-570863D845CA}" destId="{EC19D6C0-370E-487F-81BE-91C96B42A6E6}" srcOrd="2" destOrd="0" parTransId="{DEEC2F8E-B8EA-499A-A030-7A66843C5024}" sibTransId="{9E36A412-3279-4697-948B-C4700B8EB261}"/>
    <dgm:cxn modelId="{7E2C199E-B086-47CB-B014-787DB94B02AA}" type="presOf" srcId="{EC19D6C0-370E-487F-81BE-91C96B42A6E6}" destId="{99C15E62-BA66-42C0-AB56-8F71DA812CC0}" srcOrd="0" destOrd="3" presId="urn:microsoft.com/office/officeart/2005/8/layout/default"/>
    <dgm:cxn modelId="{A04309AA-FFA4-4EA3-9ECD-53B0C7FA149E}" type="presOf" srcId="{AA7E7027-8660-4F45-B122-B237A3333464}" destId="{35B7CC64-4260-48A9-8159-EF6C5EC8A460}" srcOrd="0" destOrd="1" presId="urn:microsoft.com/office/officeart/2005/8/layout/default"/>
    <dgm:cxn modelId="{F07909AF-2DE4-6445-AF19-E69F5D5F3FE4}" srcId="{392E9C9C-92FB-9B4C-9CAF-18B039A4D187}" destId="{408D39A7-FFD3-A042-A22C-92F386E7138E}" srcOrd="0" destOrd="0" parTransId="{43452038-30B6-7641-9CD8-9D871F851C14}" sibTransId="{1A13EA81-AD30-E041-86BF-11280436AFC3}"/>
    <dgm:cxn modelId="{4AEE21B3-A8B9-42AA-96DB-62263155E427}" type="presOf" srcId="{92802248-9948-6C41-91CE-DE50C2F4F763}" destId="{8A33B4AA-8C20-4A0E-A50B-27A5C27324B4}" srcOrd="0" destOrd="1" presId="urn:microsoft.com/office/officeart/2005/8/layout/default"/>
    <dgm:cxn modelId="{C0803AB3-3853-455B-8D46-4AE3F3E0BC0C}" srcId="{B6A2E4C2-14C9-41EB-B807-ED8EAF5D5E0E}" destId="{628D1363-A221-4244-B7AE-C7D46CEE5081}" srcOrd="0" destOrd="0" parTransId="{4CFECB7B-6A27-40F2-8718-FCB9C6BF69E1}" sibTransId="{1F1DEFD3-8E5A-4125-8947-D0C5BFFE9FDE}"/>
    <dgm:cxn modelId="{DFF5C8BF-522E-4AD8-81D0-0912EBD7E136}" type="presOf" srcId="{628D1363-A221-4244-B7AE-C7D46CEE5081}" destId="{55A7DD31-A530-4D83-8A33-8D581A4AC109}" srcOrd="0" destOrd="1" presId="urn:microsoft.com/office/officeart/2005/8/layout/default"/>
    <dgm:cxn modelId="{275B08DB-1F0A-492F-B99D-BEF14964FC14}" type="presOf" srcId="{FC8BD15A-279B-4D6B-ACF1-52937914E04E}" destId="{01E1BDBE-912F-42A5-A2C9-E04A9F8D658F}" srcOrd="0" destOrd="0" presId="urn:microsoft.com/office/officeart/2005/8/layout/default"/>
    <dgm:cxn modelId="{8738ADDF-108B-482C-A312-73D8A084EA28}" type="presOf" srcId="{E3B07E29-4583-5D4A-9AE7-5950EE3965AF}" destId="{4B2EF2C0-9433-4351-AFAC-567D59C021E3}" srcOrd="0" destOrd="1" presId="urn:microsoft.com/office/officeart/2005/8/layout/default"/>
    <dgm:cxn modelId="{28E28DEB-42A4-48D6-AD5A-93D3B759AFB3}" type="presOf" srcId="{556F483A-AAC0-4BD6-BFED-A5AD3C2D82C9}" destId="{99C15E62-BA66-42C0-AB56-8F71DA812CC0}" srcOrd="0" destOrd="1" presId="urn:microsoft.com/office/officeart/2005/8/layout/default"/>
    <dgm:cxn modelId="{0E63B4F3-A6B2-40D1-8966-CB9E04C97A29}" srcId="{4A3A0D89-A62A-DA4B-8422-570863D845CA}" destId="{556F483A-AAC0-4BD6-BFED-A5AD3C2D82C9}" srcOrd="0" destOrd="0" parTransId="{5D5BA653-62F3-4D41-8ECC-DFAA2596DFE0}" sibTransId="{E3DB63B1-CFA6-45B6-9D68-2A077E6B95DB}"/>
    <dgm:cxn modelId="{693EC6F3-159F-3B4A-8D16-5514C3A2DF97}" srcId="{75A8C824-ADF5-9147-9DB7-1D873AAAF8A7}" destId="{92802248-9948-6C41-91CE-DE50C2F4F763}" srcOrd="0" destOrd="0" parTransId="{E4BE7DAE-D87B-E546-85A1-1787A24F8276}" sibTransId="{EA2CE1E6-0DC3-2D4B-860A-D16E6DCBEB50}"/>
    <dgm:cxn modelId="{0F9892F5-B901-4331-B498-826B90F6376B}" type="presOf" srcId="{4A3A0D89-A62A-DA4B-8422-570863D845CA}" destId="{99C15E62-BA66-42C0-AB56-8F71DA812CC0}" srcOrd="0" destOrd="0" presId="urn:microsoft.com/office/officeart/2005/8/layout/default"/>
    <dgm:cxn modelId="{65BCDDF6-365A-42BC-80E8-D39760040C58}" type="presOf" srcId="{75A8C824-ADF5-9147-9DB7-1D873AAAF8A7}" destId="{8A33B4AA-8C20-4A0E-A50B-27A5C27324B4}" srcOrd="0" destOrd="0" presId="urn:microsoft.com/office/officeart/2005/8/layout/default"/>
    <dgm:cxn modelId="{62C083F7-D6DF-6D4A-8D54-BFE9FBE00AEB}" srcId="{622318CB-B9C0-4A0E-8701-55B3A776EEFD}" destId="{AA7E7027-8660-4F45-B122-B237A3333464}" srcOrd="0" destOrd="0" parTransId="{2A006BF4-C795-0040-89B3-FB19AF7F7F9B}" sibTransId="{2D97248A-AA02-BD4A-AB59-EFBACEF735B9}"/>
    <dgm:cxn modelId="{D19C16FD-5B66-47EC-9583-8AB9AF4D50D5}" type="presOf" srcId="{9080D471-51F8-3547-9CD0-198B0DB2CF4F}" destId="{35B7CC64-4260-48A9-8159-EF6C5EC8A460}" srcOrd="0" destOrd="2" presId="urn:microsoft.com/office/officeart/2005/8/layout/default"/>
    <dgm:cxn modelId="{AD374DED-366A-4185-B57D-631273C464BE}" type="presParOf" srcId="{01E1BDBE-912F-42A5-A2C9-E04A9F8D658F}" destId="{4B2EF2C0-9433-4351-AFAC-567D59C021E3}" srcOrd="0" destOrd="0" presId="urn:microsoft.com/office/officeart/2005/8/layout/default"/>
    <dgm:cxn modelId="{365BD150-9C79-479D-819E-F7DB47502F8C}" type="presParOf" srcId="{01E1BDBE-912F-42A5-A2C9-E04A9F8D658F}" destId="{305413BD-96CF-483D-BB79-1CF13A2DC917}" srcOrd="1" destOrd="0" presId="urn:microsoft.com/office/officeart/2005/8/layout/default"/>
    <dgm:cxn modelId="{0260DF69-DF3B-4718-BB5A-FC68A0AF0505}" type="presParOf" srcId="{01E1BDBE-912F-42A5-A2C9-E04A9F8D658F}" destId="{7FE9FBE3-367E-4465-A2C5-0C9B965909FE}" srcOrd="2" destOrd="0" presId="urn:microsoft.com/office/officeart/2005/8/layout/default"/>
    <dgm:cxn modelId="{F58F3625-5894-4E68-A58F-C4B48A731920}" type="presParOf" srcId="{01E1BDBE-912F-42A5-A2C9-E04A9F8D658F}" destId="{5E12E7DB-78FC-4412-9854-365CB6E6997B}" srcOrd="3" destOrd="0" presId="urn:microsoft.com/office/officeart/2005/8/layout/default"/>
    <dgm:cxn modelId="{FC6EF34A-5653-4C39-8319-3E653CA01C6A}" type="presParOf" srcId="{01E1BDBE-912F-42A5-A2C9-E04A9F8D658F}" destId="{35B7CC64-4260-48A9-8159-EF6C5EC8A460}" srcOrd="4" destOrd="0" presId="urn:microsoft.com/office/officeart/2005/8/layout/default"/>
    <dgm:cxn modelId="{388457BB-4A5A-4CFA-AE63-18A67CD92D1C}" type="presParOf" srcId="{01E1BDBE-912F-42A5-A2C9-E04A9F8D658F}" destId="{516B5416-8A76-44E1-B444-AFCEDD74DCE9}" srcOrd="5" destOrd="0" presId="urn:microsoft.com/office/officeart/2005/8/layout/default"/>
    <dgm:cxn modelId="{5567AFD4-4034-4223-A863-4F42F23990A6}" type="presParOf" srcId="{01E1BDBE-912F-42A5-A2C9-E04A9F8D658F}" destId="{F17CCD24-72A9-4F2E-8F0D-9C01FF7A50AF}" srcOrd="6" destOrd="0" presId="urn:microsoft.com/office/officeart/2005/8/layout/default"/>
    <dgm:cxn modelId="{A28A5B5C-C2C5-4AE8-8186-11E95E09BC71}" type="presParOf" srcId="{01E1BDBE-912F-42A5-A2C9-E04A9F8D658F}" destId="{FCEEBB17-8213-4562-889B-FE3A7C605E05}" srcOrd="7" destOrd="0" presId="urn:microsoft.com/office/officeart/2005/8/layout/default"/>
    <dgm:cxn modelId="{EF938C0D-DD15-4346-A1B4-E92BA0A8EB64}" type="presParOf" srcId="{01E1BDBE-912F-42A5-A2C9-E04A9F8D658F}" destId="{8A33B4AA-8C20-4A0E-A50B-27A5C27324B4}" srcOrd="8" destOrd="0" presId="urn:microsoft.com/office/officeart/2005/8/layout/default"/>
    <dgm:cxn modelId="{DB4FB3AF-4C81-4C5C-8DAF-6ADF6B1BE8D0}" type="presParOf" srcId="{01E1BDBE-912F-42A5-A2C9-E04A9F8D658F}" destId="{90B7C7FB-CA5F-40F7-A7B0-8DFD7CBE6C4A}" srcOrd="9" destOrd="0" presId="urn:microsoft.com/office/officeart/2005/8/layout/default"/>
    <dgm:cxn modelId="{5BCEFBB4-AFB3-417A-ADD9-A3A2132E4CA2}" type="presParOf" srcId="{01E1BDBE-912F-42A5-A2C9-E04A9F8D658F}" destId="{99C15E62-BA66-42C0-AB56-8F71DA812CC0}" srcOrd="10" destOrd="0" presId="urn:microsoft.com/office/officeart/2005/8/layout/default"/>
    <dgm:cxn modelId="{3001F7B9-2E2F-42E8-A2F4-0589911CB302}" type="presParOf" srcId="{01E1BDBE-912F-42A5-A2C9-E04A9F8D658F}" destId="{47571502-B16C-40BA-A9E1-499F3B578850}" srcOrd="11" destOrd="0" presId="urn:microsoft.com/office/officeart/2005/8/layout/default"/>
    <dgm:cxn modelId="{23136F78-38DB-4259-865E-765806507FCE}" type="presParOf" srcId="{01E1BDBE-912F-42A5-A2C9-E04A9F8D658F}" destId="{55A7DD31-A530-4D83-8A33-8D581A4AC109}" srcOrd="1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45EC8A2-7EAC-44E2-952E-9E6024CAC462}" type="doc">
      <dgm:prSet loTypeId="urn:microsoft.com/office/officeart/2005/8/layout/list1" loCatId="list" qsTypeId="urn:microsoft.com/office/officeart/2005/8/quickstyle/simple4" qsCatId="simple" csTypeId="urn:microsoft.com/office/officeart/2005/8/colors/colorful2" csCatId="colorful"/>
      <dgm:spPr/>
      <dgm:t>
        <a:bodyPr/>
        <a:lstStyle/>
        <a:p>
          <a:endParaRPr lang="en-US"/>
        </a:p>
      </dgm:t>
    </dgm:pt>
    <dgm:pt modelId="{D1FDF4A1-C6E8-4304-8897-72D4763734AF}">
      <dgm:prSet/>
      <dgm:spPr/>
      <dgm:t>
        <a:bodyPr/>
        <a:lstStyle/>
        <a:p>
          <a:r>
            <a:rPr lang="en-US"/>
            <a:t>JUnit 5</a:t>
          </a:r>
        </a:p>
      </dgm:t>
    </dgm:pt>
    <dgm:pt modelId="{3BD8FBEC-225B-41E7-A6C1-7EE3D6061519}" type="parTrans" cxnId="{51EDEF51-9787-464D-8DB3-D98FBBCDF715}">
      <dgm:prSet/>
      <dgm:spPr/>
      <dgm:t>
        <a:bodyPr/>
        <a:lstStyle/>
        <a:p>
          <a:endParaRPr lang="en-US"/>
        </a:p>
      </dgm:t>
    </dgm:pt>
    <dgm:pt modelId="{0577CE82-8FDB-47C0-991B-C43C235F683F}" type="sibTrans" cxnId="{51EDEF51-9787-464D-8DB3-D98FBBCDF715}">
      <dgm:prSet/>
      <dgm:spPr/>
      <dgm:t>
        <a:bodyPr/>
        <a:lstStyle/>
        <a:p>
          <a:endParaRPr lang="en-US"/>
        </a:p>
      </dgm:t>
    </dgm:pt>
    <dgm:pt modelId="{2D8C5F13-9279-4474-9B4A-7D53139DEB2F}">
      <dgm:prSet/>
      <dgm:spPr/>
      <dgm:t>
        <a:bodyPr/>
        <a:lstStyle/>
        <a:p>
          <a:r>
            <a:rPr lang="en-US"/>
            <a:t>Main assertion and testing framework</a:t>
          </a:r>
        </a:p>
      </dgm:t>
    </dgm:pt>
    <dgm:pt modelId="{7F0DA2B0-1948-45C2-AD23-E6C1AB0CF34C}" type="parTrans" cxnId="{C6C64214-68AD-4359-AE04-403F5D7D7B4E}">
      <dgm:prSet/>
      <dgm:spPr/>
      <dgm:t>
        <a:bodyPr/>
        <a:lstStyle/>
        <a:p>
          <a:endParaRPr lang="en-US"/>
        </a:p>
      </dgm:t>
    </dgm:pt>
    <dgm:pt modelId="{49E2C631-EF16-4E98-89BB-A773C7E379E4}" type="sibTrans" cxnId="{C6C64214-68AD-4359-AE04-403F5D7D7B4E}">
      <dgm:prSet/>
      <dgm:spPr/>
      <dgm:t>
        <a:bodyPr/>
        <a:lstStyle/>
        <a:p>
          <a:endParaRPr lang="en-US"/>
        </a:p>
      </dgm:t>
    </dgm:pt>
    <dgm:pt modelId="{9190EB28-E6B4-4B5B-BCA9-601C13BDED77}">
      <dgm:prSet/>
      <dgm:spPr/>
      <dgm:t>
        <a:bodyPr/>
        <a:lstStyle/>
        <a:p>
          <a:r>
            <a:rPr lang="en-US"/>
            <a:t>Mockito</a:t>
          </a:r>
        </a:p>
      </dgm:t>
    </dgm:pt>
    <dgm:pt modelId="{40D73A5C-843F-40B0-9B81-689A3CF41A51}" type="parTrans" cxnId="{53722A13-20EC-4F45-81D7-6DBA3BA31745}">
      <dgm:prSet/>
      <dgm:spPr/>
      <dgm:t>
        <a:bodyPr/>
        <a:lstStyle/>
        <a:p>
          <a:endParaRPr lang="en-US"/>
        </a:p>
      </dgm:t>
    </dgm:pt>
    <dgm:pt modelId="{FBCFD37A-2D04-46CD-A713-802DF871989F}" type="sibTrans" cxnId="{53722A13-20EC-4F45-81D7-6DBA3BA31745}">
      <dgm:prSet/>
      <dgm:spPr/>
      <dgm:t>
        <a:bodyPr/>
        <a:lstStyle/>
        <a:p>
          <a:endParaRPr lang="en-US"/>
        </a:p>
      </dgm:t>
    </dgm:pt>
    <dgm:pt modelId="{617060CD-499B-4D68-8CA4-6BCB1FAEFCAB}">
      <dgm:prSet/>
      <dgm:spPr/>
      <dgm:t>
        <a:bodyPr/>
        <a:lstStyle/>
        <a:p>
          <a:r>
            <a:rPr lang="en-US"/>
            <a:t>Mocking framework for Java</a:t>
          </a:r>
        </a:p>
      </dgm:t>
    </dgm:pt>
    <dgm:pt modelId="{225B477B-86B3-45D3-BB6F-1F390C61F599}" type="parTrans" cxnId="{F757F542-F051-46F8-B46C-EEC4A2D799AA}">
      <dgm:prSet/>
      <dgm:spPr/>
      <dgm:t>
        <a:bodyPr/>
        <a:lstStyle/>
        <a:p>
          <a:endParaRPr lang="en-US"/>
        </a:p>
      </dgm:t>
    </dgm:pt>
    <dgm:pt modelId="{EA75778B-B41D-47B9-9519-0BA0B76B485D}" type="sibTrans" cxnId="{F757F542-F051-46F8-B46C-EEC4A2D799AA}">
      <dgm:prSet/>
      <dgm:spPr/>
      <dgm:t>
        <a:bodyPr/>
        <a:lstStyle/>
        <a:p>
          <a:endParaRPr lang="en-US"/>
        </a:p>
      </dgm:t>
    </dgm:pt>
    <dgm:pt modelId="{FE2D9B2F-7C9F-4C0F-ABBB-4CF9DB39BAB6}">
      <dgm:prSet/>
      <dgm:spPr/>
      <dgm:t>
        <a:bodyPr/>
        <a:lstStyle/>
        <a:p>
          <a:r>
            <a:rPr lang="en-US"/>
            <a:t>AssertJ swing (tokyo.northside fork)</a:t>
          </a:r>
        </a:p>
      </dgm:t>
    </dgm:pt>
    <dgm:pt modelId="{FD1A4155-C6F5-41D1-8293-FD8E8BC1F277}" type="parTrans" cxnId="{363EABE3-6925-4671-8B9D-A914F9E9CF17}">
      <dgm:prSet/>
      <dgm:spPr/>
      <dgm:t>
        <a:bodyPr/>
        <a:lstStyle/>
        <a:p>
          <a:endParaRPr lang="en-US"/>
        </a:p>
      </dgm:t>
    </dgm:pt>
    <dgm:pt modelId="{933F50AB-12E9-4250-BB93-3FBBBD5700D6}" type="sibTrans" cxnId="{363EABE3-6925-4671-8B9D-A914F9E9CF17}">
      <dgm:prSet/>
      <dgm:spPr/>
      <dgm:t>
        <a:bodyPr/>
        <a:lstStyle/>
        <a:p>
          <a:endParaRPr lang="en-US"/>
        </a:p>
      </dgm:t>
    </dgm:pt>
    <dgm:pt modelId="{EB7DD522-DB7C-47EC-8CC1-DC859D3E2FE5}">
      <dgm:prSet/>
      <dgm:spPr/>
      <dgm:t>
        <a:bodyPr/>
        <a:lstStyle/>
        <a:p>
          <a:r>
            <a:rPr lang="en-US"/>
            <a:t>UI testing component</a:t>
          </a:r>
        </a:p>
      </dgm:t>
    </dgm:pt>
    <dgm:pt modelId="{0FEA1ACE-F5A1-4BF9-A12C-68ACB8F5CB08}" type="parTrans" cxnId="{D937B770-2C72-4DE0-AD5D-13BCA005A081}">
      <dgm:prSet/>
      <dgm:spPr/>
      <dgm:t>
        <a:bodyPr/>
        <a:lstStyle/>
        <a:p>
          <a:endParaRPr lang="en-US"/>
        </a:p>
      </dgm:t>
    </dgm:pt>
    <dgm:pt modelId="{35BC7FB6-A302-44D1-9F0E-F582A0B1DA8E}" type="sibTrans" cxnId="{D937B770-2C72-4DE0-AD5D-13BCA005A081}">
      <dgm:prSet/>
      <dgm:spPr/>
      <dgm:t>
        <a:bodyPr/>
        <a:lstStyle/>
        <a:p>
          <a:endParaRPr lang="en-US"/>
        </a:p>
      </dgm:t>
    </dgm:pt>
    <dgm:pt modelId="{61B4604B-401D-41D5-8891-F7CC56BE40C9}" type="pres">
      <dgm:prSet presAssocID="{C45EC8A2-7EAC-44E2-952E-9E6024CAC462}" presName="linear" presStyleCnt="0">
        <dgm:presLayoutVars>
          <dgm:dir/>
          <dgm:animLvl val="lvl"/>
          <dgm:resizeHandles val="exact"/>
        </dgm:presLayoutVars>
      </dgm:prSet>
      <dgm:spPr/>
    </dgm:pt>
    <dgm:pt modelId="{AC8B408E-23BA-470D-8B96-1938D504DC36}" type="pres">
      <dgm:prSet presAssocID="{D1FDF4A1-C6E8-4304-8897-72D4763734AF}" presName="parentLin" presStyleCnt="0"/>
      <dgm:spPr/>
    </dgm:pt>
    <dgm:pt modelId="{9E7BCF8D-3A7D-4B20-B8EF-AAD782D51881}" type="pres">
      <dgm:prSet presAssocID="{D1FDF4A1-C6E8-4304-8897-72D4763734AF}" presName="parentLeftMargin" presStyleLbl="node1" presStyleIdx="0" presStyleCnt="3"/>
      <dgm:spPr/>
    </dgm:pt>
    <dgm:pt modelId="{9296C316-5E06-482E-AFAE-9D150A6F7A12}" type="pres">
      <dgm:prSet presAssocID="{D1FDF4A1-C6E8-4304-8897-72D4763734AF}" presName="parentText" presStyleLbl="node1" presStyleIdx="0" presStyleCnt="3">
        <dgm:presLayoutVars>
          <dgm:chMax val="0"/>
          <dgm:bulletEnabled val="1"/>
        </dgm:presLayoutVars>
      </dgm:prSet>
      <dgm:spPr/>
    </dgm:pt>
    <dgm:pt modelId="{B122A374-8CE6-4F60-89CE-2F56EC733EBC}" type="pres">
      <dgm:prSet presAssocID="{D1FDF4A1-C6E8-4304-8897-72D4763734AF}" presName="negativeSpace" presStyleCnt="0"/>
      <dgm:spPr/>
    </dgm:pt>
    <dgm:pt modelId="{004E3EE6-0B9C-4D96-8728-73160BD58B19}" type="pres">
      <dgm:prSet presAssocID="{D1FDF4A1-C6E8-4304-8897-72D4763734AF}" presName="childText" presStyleLbl="conFgAcc1" presStyleIdx="0" presStyleCnt="3">
        <dgm:presLayoutVars>
          <dgm:bulletEnabled val="1"/>
        </dgm:presLayoutVars>
      </dgm:prSet>
      <dgm:spPr/>
    </dgm:pt>
    <dgm:pt modelId="{A07CA1D9-56D2-4F49-B3CA-337399F96F77}" type="pres">
      <dgm:prSet presAssocID="{0577CE82-8FDB-47C0-991B-C43C235F683F}" presName="spaceBetweenRectangles" presStyleCnt="0"/>
      <dgm:spPr/>
    </dgm:pt>
    <dgm:pt modelId="{583F0229-BA58-4A59-8C8E-4787EFFFCD60}" type="pres">
      <dgm:prSet presAssocID="{9190EB28-E6B4-4B5B-BCA9-601C13BDED77}" presName="parentLin" presStyleCnt="0"/>
      <dgm:spPr/>
    </dgm:pt>
    <dgm:pt modelId="{DF7C01B7-F121-4439-811F-226FDADE51D3}" type="pres">
      <dgm:prSet presAssocID="{9190EB28-E6B4-4B5B-BCA9-601C13BDED77}" presName="parentLeftMargin" presStyleLbl="node1" presStyleIdx="0" presStyleCnt="3"/>
      <dgm:spPr/>
    </dgm:pt>
    <dgm:pt modelId="{511C805E-5B5B-4BB2-AD40-C18E826A27E6}" type="pres">
      <dgm:prSet presAssocID="{9190EB28-E6B4-4B5B-BCA9-601C13BDED77}" presName="parentText" presStyleLbl="node1" presStyleIdx="1" presStyleCnt="3">
        <dgm:presLayoutVars>
          <dgm:chMax val="0"/>
          <dgm:bulletEnabled val="1"/>
        </dgm:presLayoutVars>
      </dgm:prSet>
      <dgm:spPr/>
    </dgm:pt>
    <dgm:pt modelId="{F71FE9C1-A747-4E36-9239-F27034AC8BF0}" type="pres">
      <dgm:prSet presAssocID="{9190EB28-E6B4-4B5B-BCA9-601C13BDED77}" presName="negativeSpace" presStyleCnt="0"/>
      <dgm:spPr/>
    </dgm:pt>
    <dgm:pt modelId="{C1664C50-3160-4AB0-88C9-33CE9035A3B3}" type="pres">
      <dgm:prSet presAssocID="{9190EB28-E6B4-4B5B-BCA9-601C13BDED77}" presName="childText" presStyleLbl="conFgAcc1" presStyleIdx="1" presStyleCnt="3">
        <dgm:presLayoutVars>
          <dgm:bulletEnabled val="1"/>
        </dgm:presLayoutVars>
      </dgm:prSet>
      <dgm:spPr/>
    </dgm:pt>
    <dgm:pt modelId="{B36FFFDE-CAC9-43F5-8C63-B488E52EA2BF}" type="pres">
      <dgm:prSet presAssocID="{FBCFD37A-2D04-46CD-A713-802DF871989F}" presName="spaceBetweenRectangles" presStyleCnt="0"/>
      <dgm:spPr/>
    </dgm:pt>
    <dgm:pt modelId="{0A1E84D1-E236-4FA9-8F1A-4147436DF0E5}" type="pres">
      <dgm:prSet presAssocID="{FE2D9B2F-7C9F-4C0F-ABBB-4CF9DB39BAB6}" presName="parentLin" presStyleCnt="0"/>
      <dgm:spPr/>
    </dgm:pt>
    <dgm:pt modelId="{28C4F3AB-FC4D-4657-ADCA-4CCDA0323354}" type="pres">
      <dgm:prSet presAssocID="{FE2D9B2F-7C9F-4C0F-ABBB-4CF9DB39BAB6}" presName="parentLeftMargin" presStyleLbl="node1" presStyleIdx="1" presStyleCnt="3"/>
      <dgm:spPr/>
    </dgm:pt>
    <dgm:pt modelId="{DFA98DDA-DEBD-4739-AACE-F726355EB473}" type="pres">
      <dgm:prSet presAssocID="{FE2D9B2F-7C9F-4C0F-ABBB-4CF9DB39BAB6}" presName="parentText" presStyleLbl="node1" presStyleIdx="2" presStyleCnt="3">
        <dgm:presLayoutVars>
          <dgm:chMax val="0"/>
          <dgm:bulletEnabled val="1"/>
        </dgm:presLayoutVars>
      </dgm:prSet>
      <dgm:spPr/>
    </dgm:pt>
    <dgm:pt modelId="{79A28C11-254C-4DFA-9D21-97C8B33BF462}" type="pres">
      <dgm:prSet presAssocID="{FE2D9B2F-7C9F-4C0F-ABBB-4CF9DB39BAB6}" presName="negativeSpace" presStyleCnt="0"/>
      <dgm:spPr/>
    </dgm:pt>
    <dgm:pt modelId="{DE8B7106-3EAD-4658-A827-EF67602414CA}" type="pres">
      <dgm:prSet presAssocID="{FE2D9B2F-7C9F-4C0F-ABBB-4CF9DB39BAB6}" presName="childText" presStyleLbl="conFgAcc1" presStyleIdx="2" presStyleCnt="3">
        <dgm:presLayoutVars>
          <dgm:bulletEnabled val="1"/>
        </dgm:presLayoutVars>
      </dgm:prSet>
      <dgm:spPr/>
    </dgm:pt>
  </dgm:ptLst>
  <dgm:cxnLst>
    <dgm:cxn modelId="{9DF6400A-C57D-4729-BEE7-9CA6EEC3759A}" type="presOf" srcId="{D1FDF4A1-C6E8-4304-8897-72D4763734AF}" destId="{9E7BCF8D-3A7D-4B20-B8EF-AAD782D51881}" srcOrd="0" destOrd="0" presId="urn:microsoft.com/office/officeart/2005/8/layout/list1"/>
    <dgm:cxn modelId="{53722A13-20EC-4F45-81D7-6DBA3BA31745}" srcId="{C45EC8A2-7EAC-44E2-952E-9E6024CAC462}" destId="{9190EB28-E6B4-4B5B-BCA9-601C13BDED77}" srcOrd="1" destOrd="0" parTransId="{40D73A5C-843F-40B0-9B81-689A3CF41A51}" sibTransId="{FBCFD37A-2D04-46CD-A713-802DF871989F}"/>
    <dgm:cxn modelId="{C6C64214-68AD-4359-AE04-403F5D7D7B4E}" srcId="{D1FDF4A1-C6E8-4304-8897-72D4763734AF}" destId="{2D8C5F13-9279-4474-9B4A-7D53139DEB2F}" srcOrd="0" destOrd="0" parTransId="{7F0DA2B0-1948-45C2-AD23-E6C1AB0CF34C}" sibTransId="{49E2C631-EF16-4E98-89BB-A773C7E379E4}"/>
    <dgm:cxn modelId="{53553A36-48B9-400E-A7D8-0C28D335CA43}" type="presOf" srcId="{FE2D9B2F-7C9F-4C0F-ABBB-4CF9DB39BAB6}" destId="{28C4F3AB-FC4D-4657-ADCA-4CCDA0323354}" srcOrd="0" destOrd="0" presId="urn:microsoft.com/office/officeart/2005/8/layout/list1"/>
    <dgm:cxn modelId="{1E4F343E-2FDB-4031-AD55-36CA3D08F1E9}" type="presOf" srcId="{D1FDF4A1-C6E8-4304-8897-72D4763734AF}" destId="{9296C316-5E06-482E-AFAE-9D150A6F7A12}" srcOrd="1" destOrd="0" presId="urn:microsoft.com/office/officeart/2005/8/layout/list1"/>
    <dgm:cxn modelId="{F757F542-F051-46F8-B46C-EEC4A2D799AA}" srcId="{9190EB28-E6B4-4B5B-BCA9-601C13BDED77}" destId="{617060CD-499B-4D68-8CA4-6BCB1FAEFCAB}" srcOrd="0" destOrd="0" parTransId="{225B477B-86B3-45D3-BB6F-1F390C61F599}" sibTransId="{EA75778B-B41D-47B9-9519-0BA0B76B485D}"/>
    <dgm:cxn modelId="{D937B770-2C72-4DE0-AD5D-13BCA005A081}" srcId="{FE2D9B2F-7C9F-4C0F-ABBB-4CF9DB39BAB6}" destId="{EB7DD522-DB7C-47EC-8CC1-DC859D3E2FE5}" srcOrd="0" destOrd="0" parTransId="{0FEA1ACE-F5A1-4BF9-A12C-68ACB8F5CB08}" sibTransId="{35BC7FB6-A302-44D1-9F0E-F582A0B1DA8E}"/>
    <dgm:cxn modelId="{51EDEF51-9787-464D-8DB3-D98FBBCDF715}" srcId="{C45EC8A2-7EAC-44E2-952E-9E6024CAC462}" destId="{D1FDF4A1-C6E8-4304-8897-72D4763734AF}" srcOrd="0" destOrd="0" parTransId="{3BD8FBEC-225B-41E7-A6C1-7EE3D6061519}" sibTransId="{0577CE82-8FDB-47C0-991B-C43C235F683F}"/>
    <dgm:cxn modelId="{1D10D08C-2B87-4462-99C0-A92FDAF1233D}" type="presOf" srcId="{617060CD-499B-4D68-8CA4-6BCB1FAEFCAB}" destId="{C1664C50-3160-4AB0-88C9-33CE9035A3B3}" srcOrd="0" destOrd="0" presId="urn:microsoft.com/office/officeart/2005/8/layout/list1"/>
    <dgm:cxn modelId="{E4BD048F-F661-4515-B70F-DAEF01232066}" type="presOf" srcId="{EB7DD522-DB7C-47EC-8CC1-DC859D3E2FE5}" destId="{DE8B7106-3EAD-4658-A827-EF67602414CA}" srcOrd="0" destOrd="0" presId="urn:microsoft.com/office/officeart/2005/8/layout/list1"/>
    <dgm:cxn modelId="{1A015894-A23F-48F2-9628-0E64950189B5}" type="presOf" srcId="{9190EB28-E6B4-4B5B-BCA9-601C13BDED77}" destId="{511C805E-5B5B-4BB2-AD40-C18E826A27E6}" srcOrd="1" destOrd="0" presId="urn:microsoft.com/office/officeart/2005/8/layout/list1"/>
    <dgm:cxn modelId="{BFB142A6-31FE-4E8A-8436-118E279C33BE}" type="presOf" srcId="{FE2D9B2F-7C9F-4C0F-ABBB-4CF9DB39BAB6}" destId="{DFA98DDA-DEBD-4739-AACE-F726355EB473}" srcOrd="1" destOrd="0" presId="urn:microsoft.com/office/officeart/2005/8/layout/list1"/>
    <dgm:cxn modelId="{7CBA02B4-C090-4CBD-88AB-880B03F2A5F9}" type="presOf" srcId="{C45EC8A2-7EAC-44E2-952E-9E6024CAC462}" destId="{61B4604B-401D-41D5-8891-F7CC56BE40C9}" srcOrd="0" destOrd="0" presId="urn:microsoft.com/office/officeart/2005/8/layout/list1"/>
    <dgm:cxn modelId="{C242C9C3-F906-4199-8ABB-2B77BF6B0D46}" type="presOf" srcId="{9190EB28-E6B4-4B5B-BCA9-601C13BDED77}" destId="{DF7C01B7-F121-4439-811F-226FDADE51D3}" srcOrd="0" destOrd="0" presId="urn:microsoft.com/office/officeart/2005/8/layout/list1"/>
    <dgm:cxn modelId="{BE656BCC-9986-4A7C-BA93-4C454F438DFE}" type="presOf" srcId="{2D8C5F13-9279-4474-9B4A-7D53139DEB2F}" destId="{004E3EE6-0B9C-4D96-8728-73160BD58B19}" srcOrd="0" destOrd="0" presId="urn:microsoft.com/office/officeart/2005/8/layout/list1"/>
    <dgm:cxn modelId="{363EABE3-6925-4671-8B9D-A914F9E9CF17}" srcId="{C45EC8A2-7EAC-44E2-952E-9E6024CAC462}" destId="{FE2D9B2F-7C9F-4C0F-ABBB-4CF9DB39BAB6}" srcOrd="2" destOrd="0" parTransId="{FD1A4155-C6F5-41D1-8293-FD8E8BC1F277}" sibTransId="{933F50AB-12E9-4250-BB93-3FBBBD5700D6}"/>
    <dgm:cxn modelId="{64C60632-3A20-40BD-B8AD-DCB79C016E10}" type="presParOf" srcId="{61B4604B-401D-41D5-8891-F7CC56BE40C9}" destId="{AC8B408E-23BA-470D-8B96-1938D504DC36}" srcOrd="0" destOrd="0" presId="urn:microsoft.com/office/officeart/2005/8/layout/list1"/>
    <dgm:cxn modelId="{F67B41FF-23D0-4110-BA74-0D895F8B9908}" type="presParOf" srcId="{AC8B408E-23BA-470D-8B96-1938D504DC36}" destId="{9E7BCF8D-3A7D-4B20-B8EF-AAD782D51881}" srcOrd="0" destOrd="0" presId="urn:microsoft.com/office/officeart/2005/8/layout/list1"/>
    <dgm:cxn modelId="{60963029-7933-4A83-932C-CE6C2003AA70}" type="presParOf" srcId="{AC8B408E-23BA-470D-8B96-1938D504DC36}" destId="{9296C316-5E06-482E-AFAE-9D150A6F7A12}" srcOrd="1" destOrd="0" presId="urn:microsoft.com/office/officeart/2005/8/layout/list1"/>
    <dgm:cxn modelId="{C5307984-FFBF-4BBF-93FD-BFBE04703268}" type="presParOf" srcId="{61B4604B-401D-41D5-8891-F7CC56BE40C9}" destId="{B122A374-8CE6-4F60-89CE-2F56EC733EBC}" srcOrd="1" destOrd="0" presId="urn:microsoft.com/office/officeart/2005/8/layout/list1"/>
    <dgm:cxn modelId="{BC0ADF4F-5654-4222-B165-17ACC6583B3A}" type="presParOf" srcId="{61B4604B-401D-41D5-8891-F7CC56BE40C9}" destId="{004E3EE6-0B9C-4D96-8728-73160BD58B19}" srcOrd="2" destOrd="0" presId="urn:microsoft.com/office/officeart/2005/8/layout/list1"/>
    <dgm:cxn modelId="{8026A569-6C90-4F84-9745-CFE557300043}" type="presParOf" srcId="{61B4604B-401D-41D5-8891-F7CC56BE40C9}" destId="{A07CA1D9-56D2-4F49-B3CA-337399F96F77}" srcOrd="3" destOrd="0" presId="urn:microsoft.com/office/officeart/2005/8/layout/list1"/>
    <dgm:cxn modelId="{F528BBB1-5D5A-424A-B999-D1D07549EE66}" type="presParOf" srcId="{61B4604B-401D-41D5-8891-F7CC56BE40C9}" destId="{583F0229-BA58-4A59-8C8E-4787EFFFCD60}" srcOrd="4" destOrd="0" presId="urn:microsoft.com/office/officeart/2005/8/layout/list1"/>
    <dgm:cxn modelId="{C0ECFF61-80C6-4540-AD4F-542DF396B97C}" type="presParOf" srcId="{583F0229-BA58-4A59-8C8E-4787EFFFCD60}" destId="{DF7C01B7-F121-4439-811F-226FDADE51D3}" srcOrd="0" destOrd="0" presId="urn:microsoft.com/office/officeart/2005/8/layout/list1"/>
    <dgm:cxn modelId="{C7AC75C7-6075-41EA-BE0A-31ECB8FDFC98}" type="presParOf" srcId="{583F0229-BA58-4A59-8C8E-4787EFFFCD60}" destId="{511C805E-5B5B-4BB2-AD40-C18E826A27E6}" srcOrd="1" destOrd="0" presId="urn:microsoft.com/office/officeart/2005/8/layout/list1"/>
    <dgm:cxn modelId="{AA50C64A-8DBE-4194-8C91-5ED4DC977C3C}" type="presParOf" srcId="{61B4604B-401D-41D5-8891-F7CC56BE40C9}" destId="{F71FE9C1-A747-4E36-9239-F27034AC8BF0}" srcOrd="5" destOrd="0" presId="urn:microsoft.com/office/officeart/2005/8/layout/list1"/>
    <dgm:cxn modelId="{973213D3-5128-4658-A129-20E4F5AA47D4}" type="presParOf" srcId="{61B4604B-401D-41D5-8891-F7CC56BE40C9}" destId="{C1664C50-3160-4AB0-88C9-33CE9035A3B3}" srcOrd="6" destOrd="0" presId="urn:microsoft.com/office/officeart/2005/8/layout/list1"/>
    <dgm:cxn modelId="{0DA2C5FB-880C-4992-B34E-172F751BA656}" type="presParOf" srcId="{61B4604B-401D-41D5-8891-F7CC56BE40C9}" destId="{B36FFFDE-CAC9-43F5-8C63-B488E52EA2BF}" srcOrd="7" destOrd="0" presId="urn:microsoft.com/office/officeart/2005/8/layout/list1"/>
    <dgm:cxn modelId="{51B71026-7F29-4D90-9887-275ED3AD778F}" type="presParOf" srcId="{61B4604B-401D-41D5-8891-F7CC56BE40C9}" destId="{0A1E84D1-E236-4FA9-8F1A-4147436DF0E5}" srcOrd="8" destOrd="0" presId="urn:microsoft.com/office/officeart/2005/8/layout/list1"/>
    <dgm:cxn modelId="{301569A2-C5AA-4F84-A648-6CF5DD9DD2A2}" type="presParOf" srcId="{0A1E84D1-E236-4FA9-8F1A-4147436DF0E5}" destId="{28C4F3AB-FC4D-4657-ADCA-4CCDA0323354}" srcOrd="0" destOrd="0" presId="urn:microsoft.com/office/officeart/2005/8/layout/list1"/>
    <dgm:cxn modelId="{C1EE3307-A7ED-429A-99E8-52015DD006C4}" type="presParOf" srcId="{0A1E84D1-E236-4FA9-8F1A-4147436DF0E5}" destId="{DFA98DDA-DEBD-4739-AACE-F726355EB473}" srcOrd="1" destOrd="0" presId="urn:microsoft.com/office/officeart/2005/8/layout/list1"/>
    <dgm:cxn modelId="{D190295B-B998-4D20-8500-B6CBB98DE692}" type="presParOf" srcId="{61B4604B-401D-41D5-8891-F7CC56BE40C9}" destId="{79A28C11-254C-4DFA-9D21-97C8B33BF462}" srcOrd="9" destOrd="0" presId="urn:microsoft.com/office/officeart/2005/8/layout/list1"/>
    <dgm:cxn modelId="{C816ED55-C349-4E8C-A774-A6B9394149F4}" type="presParOf" srcId="{61B4604B-401D-41D5-8891-F7CC56BE40C9}" destId="{DE8B7106-3EAD-4658-A827-EF67602414CA}"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F3034AD-7160-4BAD-A86A-5646FE72F9C1}" type="doc">
      <dgm:prSet loTypeId="urn:microsoft.com/office/officeart/2016/7/layout/RepeatingBendingProcessNew" loCatId="process" qsTypeId="urn:microsoft.com/office/officeart/2005/8/quickstyle/simple1" qsCatId="simple" csTypeId="urn:microsoft.com/office/officeart/2005/8/colors/colorful2" csCatId="colorful" phldr="1"/>
      <dgm:spPr/>
      <dgm:t>
        <a:bodyPr/>
        <a:lstStyle/>
        <a:p>
          <a:endParaRPr lang="en-US"/>
        </a:p>
      </dgm:t>
    </dgm:pt>
    <dgm:pt modelId="{30664725-2FF5-46F3-8121-0A9616B83E63}">
      <dgm:prSet/>
      <dgm:spPr/>
      <dgm:t>
        <a:bodyPr/>
        <a:lstStyle/>
        <a:p>
          <a:r>
            <a:rPr lang="en-US" dirty="0"/>
            <a:t>Mix of manual and automated regression testing</a:t>
          </a:r>
        </a:p>
      </dgm:t>
    </dgm:pt>
    <dgm:pt modelId="{BEF879B6-D3F9-4E60-B6C5-478C4CFA1945}" type="parTrans" cxnId="{C58D975E-25F3-4104-964F-A43CD7F03EAE}">
      <dgm:prSet/>
      <dgm:spPr/>
      <dgm:t>
        <a:bodyPr/>
        <a:lstStyle/>
        <a:p>
          <a:endParaRPr lang="en-US"/>
        </a:p>
      </dgm:t>
    </dgm:pt>
    <dgm:pt modelId="{4CC32791-61D0-462B-8119-09566208470F}" type="sibTrans" cxnId="{C58D975E-25F3-4104-964F-A43CD7F03EAE}">
      <dgm:prSet/>
      <dgm:spPr/>
      <dgm:t>
        <a:bodyPr/>
        <a:lstStyle/>
        <a:p>
          <a:endParaRPr lang="en-US"/>
        </a:p>
      </dgm:t>
    </dgm:pt>
    <dgm:pt modelId="{C5C0516B-EC45-4238-B79A-AFFA157D2033}">
      <dgm:prSet/>
      <dgm:spPr/>
      <dgm:t>
        <a:bodyPr/>
        <a:lstStyle/>
        <a:p>
          <a:r>
            <a:rPr lang="en-US" b="1"/>
            <a:t>Regression Testing</a:t>
          </a:r>
        </a:p>
        <a:p>
          <a:r>
            <a:rPr lang="en-US"/>
            <a:t>- Methods being called correctly </a:t>
          </a:r>
        </a:p>
        <a:p>
          <a:r>
            <a:rPr lang="en-US"/>
            <a:t>- Correctly functioning  when called</a:t>
          </a:r>
        </a:p>
        <a:p>
          <a:r>
            <a:rPr lang="en-US"/>
            <a:t>- UI interactions</a:t>
          </a:r>
        </a:p>
        <a:p>
          <a:r>
            <a:rPr lang="en-US"/>
            <a:t>- Queue interactions</a:t>
          </a:r>
        </a:p>
        <a:p>
          <a:endParaRPr lang="en-US"/>
        </a:p>
      </dgm:t>
    </dgm:pt>
    <dgm:pt modelId="{1037E030-04FD-47AB-B149-2A17C4482F8A}" type="parTrans" cxnId="{92DB9BB6-2EC4-4E37-B093-BC93606D04C8}">
      <dgm:prSet/>
      <dgm:spPr/>
      <dgm:t>
        <a:bodyPr/>
        <a:lstStyle/>
        <a:p>
          <a:endParaRPr lang="en-US"/>
        </a:p>
      </dgm:t>
    </dgm:pt>
    <dgm:pt modelId="{3CEA2154-1385-4220-B2F7-80160EB790F8}" type="sibTrans" cxnId="{92DB9BB6-2EC4-4E37-B093-BC93606D04C8}">
      <dgm:prSet/>
      <dgm:spPr/>
      <dgm:t>
        <a:bodyPr/>
        <a:lstStyle/>
        <a:p>
          <a:endParaRPr lang="en-US"/>
        </a:p>
      </dgm:t>
    </dgm:pt>
    <dgm:pt modelId="{08EE9C33-E343-46FC-BD76-A5FD7CE69D94}" type="pres">
      <dgm:prSet presAssocID="{AF3034AD-7160-4BAD-A86A-5646FE72F9C1}" presName="Name0" presStyleCnt="0">
        <dgm:presLayoutVars>
          <dgm:dir/>
          <dgm:resizeHandles val="exact"/>
        </dgm:presLayoutVars>
      </dgm:prSet>
      <dgm:spPr/>
    </dgm:pt>
    <dgm:pt modelId="{D0A4B96C-C4BD-42F4-876F-5D6EA584D597}" type="pres">
      <dgm:prSet presAssocID="{30664725-2FF5-46F3-8121-0A9616B83E63}" presName="node" presStyleLbl="node1" presStyleIdx="0" presStyleCnt="2">
        <dgm:presLayoutVars>
          <dgm:bulletEnabled val="1"/>
        </dgm:presLayoutVars>
      </dgm:prSet>
      <dgm:spPr/>
    </dgm:pt>
    <dgm:pt modelId="{C32A7C9F-C4C2-4F76-B717-7B1AFDC1DB60}" type="pres">
      <dgm:prSet presAssocID="{4CC32791-61D0-462B-8119-09566208470F}" presName="sibTrans" presStyleLbl="sibTrans1D1" presStyleIdx="0" presStyleCnt="1"/>
      <dgm:spPr/>
    </dgm:pt>
    <dgm:pt modelId="{9A080694-C95E-4438-98F0-5DF8E339C919}" type="pres">
      <dgm:prSet presAssocID="{4CC32791-61D0-462B-8119-09566208470F}" presName="connectorText" presStyleLbl="sibTrans1D1" presStyleIdx="0" presStyleCnt="1"/>
      <dgm:spPr/>
    </dgm:pt>
    <dgm:pt modelId="{5B7F35BF-0702-4982-8D33-BF2B576B0425}" type="pres">
      <dgm:prSet presAssocID="{C5C0516B-EC45-4238-B79A-AFFA157D2033}" presName="node" presStyleLbl="node1" presStyleIdx="1" presStyleCnt="2">
        <dgm:presLayoutVars>
          <dgm:bulletEnabled val="1"/>
        </dgm:presLayoutVars>
      </dgm:prSet>
      <dgm:spPr/>
    </dgm:pt>
  </dgm:ptLst>
  <dgm:cxnLst>
    <dgm:cxn modelId="{D807411F-FE1C-4027-BC97-14787633A782}" type="presOf" srcId="{4CC32791-61D0-462B-8119-09566208470F}" destId="{C32A7C9F-C4C2-4F76-B717-7B1AFDC1DB60}" srcOrd="0" destOrd="0" presId="urn:microsoft.com/office/officeart/2016/7/layout/RepeatingBendingProcessNew"/>
    <dgm:cxn modelId="{C58D975E-25F3-4104-964F-A43CD7F03EAE}" srcId="{AF3034AD-7160-4BAD-A86A-5646FE72F9C1}" destId="{30664725-2FF5-46F3-8121-0A9616B83E63}" srcOrd="0" destOrd="0" parTransId="{BEF879B6-D3F9-4E60-B6C5-478C4CFA1945}" sibTransId="{4CC32791-61D0-462B-8119-09566208470F}"/>
    <dgm:cxn modelId="{91BD4565-D93F-4F18-9F00-7386617B5163}" type="presOf" srcId="{30664725-2FF5-46F3-8121-0A9616B83E63}" destId="{D0A4B96C-C4BD-42F4-876F-5D6EA584D597}" srcOrd="0" destOrd="0" presId="urn:microsoft.com/office/officeart/2016/7/layout/RepeatingBendingProcessNew"/>
    <dgm:cxn modelId="{F0B4DA50-D0A5-4E0F-8582-696130E6F1B0}" type="presOf" srcId="{AF3034AD-7160-4BAD-A86A-5646FE72F9C1}" destId="{08EE9C33-E343-46FC-BD76-A5FD7CE69D94}" srcOrd="0" destOrd="0" presId="urn:microsoft.com/office/officeart/2016/7/layout/RepeatingBendingProcessNew"/>
    <dgm:cxn modelId="{8693867A-B2F3-42CB-B93A-85E1F7BBC1E4}" type="presOf" srcId="{4CC32791-61D0-462B-8119-09566208470F}" destId="{9A080694-C95E-4438-98F0-5DF8E339C919}" srcOrd="1" destOrd="0" presId="urn:microsoft.com/office/officeart/2016/7/layout/RepeatingBendingProcessNew"/>
    <dgm:cxn modelId="{984C5AAB-1813-40B1-93E0-4A0338598359}" type="presOf" srcId="{C5C0516B-EC45-4238-B79A-AFFA157D2033}" destId="{5B7F35BF-0702-4982-8D33-BF2B576B0425}" srcOrd="0" destOrd="0" presId="urn:microsoft.com/office/officeart/2016/7/layout/RepeatingBendingProcessNew"/>
    <dgm:cxn modelId="{92DB9BB6-2EC4-4E37-B093-BC93606D04C8}" srcId="{AF3034AD-7160-4BAD-A86A-5646FE72F9C1}" destId="{C5C0516B-EC45-4238-B79A-AFFA157D2033}" srcOrd="1" destOrd="0" parTransId="{1037E030-04FD-47AB-B149-2A17C4482F8A}" sibTransId="{3CEA2154-1385-4220-B2F7-80160EB790F8}"/>
    <dgm:cxn modelId="{99B45F11-FDEC-404E-9538-39E19F215609}" type="presParOf" srcId="{08EE9C33-E343-46FC-BD76-A5FD7CE69D94}" destId="{D0A4B96C-C4BD-42F4-876F-5D6EA584D597}" srcOrd="0" destOrd="0" presId="urn:microsoft.com/office/officeart/2016/7/layout/RepeatingBendingProcessNew"/>
    <dgm:cxn modelId="{C64D56B4-F0FF-4883-A20B-2F9530505D49}" type="presParOf" srcId="{08EE9C33-E343-46FC-BD76-A5FD7CE69D94}" destId="{C32A7C9F-C4C2-4F76-B717-7B1AFDC1DB60}" srcOrd="1" destOrd="0" presId="urn:microsoft.com/office/officeart/2016/7/layout/RepeatingBendingProcessNew"/>
    <dgm:cxn modelId="{8D707623-3B1F-4929-9CED-7864CB18BFE3}" type="presParOf" srcId="{C32A7C9F-C4C2-4F76-B717-7B1AFDC1DB60}" destId="{9A080694-C95E-4438-98F0-5DF8E339C919}" srcOrd="0" destOrd="0" presId="urn:microsoft.com/office/officeart/2016/7/layout/RepeatingBendingProcessNew"/>
    <dgm:cxn modelId="{AA370B6C-4AA9-49F4-BDB4-AE2981557461}" type="presParOf" srcId="{08EE9C33-E343-46FC-BD76-A5FD7CE69D94}" destId="{5B7F35BF-0702-4982-8D33-BF2B576B0425}" srcOrd="2"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49F2179-388E-4CC8-9E41-C18F40C42136}"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EE0730D4-62DE-4668-9D2C-E6ADCBC3B6B9}">
      <dgm:prSet/>
      <dgm:spPr/>
      <dgm:t>
        <a:bodyPr/>
        <a:lstStyle/>
        <a:p>
          <a:r>
            <a:rPr lang="en-US"/>
            <a:t>Plugin Support</a:t>
          </a:r>
        </a:p>
      </dgm:t>
    </dgm:pt>
    <dgm:pt modelId="{F99D3190-BD66-415E-8C2C-B9E8E084D328}" type="parTrans" cxnId="{05DFE83F-5A8C-4C96-A37A-E46A561A17D6}">
      <dgm:prSet/>
      <dgm:spPr/>
      <dgm:t>
        <a:bodyPr/>
        <a:lstStyle/>
        <a:p>
          <a:endParaRPr lang="en-US"/>
        </a:p>
      </dgm:t>
    </dgm:pt>
    <dgm:pt modelId="{0DDD33FF-8992-42CF-8E36-C5A2929DC402}" type="sibTrans" cxnId="{05DFE83F-5A8C-4C96-A37A-E46A561A17D6}">
      <dgm:prSet/>
      <dgm:spPr/>
      <dgm:t>
        <a:bodyPr/>
        <a:lstStyle/>
        <a:p>
          <a:endParaRPr lang="en-US"/>
        </a:p>
      </dgm:t>
    </dgm:pt>
    <dgm:pt modelId="{E9D62038-1C3B-4C51-824C-E4A1569DACC5}">
      <dgm:prSet/>
      <dgm:spPr/>
      <dgm:t>
        <a:bodyPr/>
        <a:lstStyle/>
        <a:p>
          <a:r>
            <a:rPr lang="en-US"/>
            <a:t>Testing Software</a:t>
          </a:r>
        </a:p>
      </dgm:t>
    </dgm:pt>
    <dgm:pt modelId="{BA16DF7E-03E7-4A95-B800-E881C92AD879}" type="parTrans" cxnId="{32ACCEB7-E276-4D40-A376-E9EDE3CFF292}">
      <dgm:prSet/>
      <dgm:spPr/>
      <dgm:t>
        <a:bodyPr/>
        <a:lstStyle/>
        <a:p>
          <a:endParaRPr lang="en-US"/>
        </a:p>
      </dgm:t>
    </dgm:pt>
    <dgm:pt modelId="{6AA2C75A-86A0-4AC6-B0CE-894C9E52590B}" type="sibTrans" cxnId="{32ACCEB7-E276-4D40-A376-E9EDE3CFF292}">
      <dgm:prSet/>
      <dgm:spPr/>
      <dgm:t>
        <a:bodyPr/>
        <a:lstStyle/>
        <a:p>
          <a:endParaRPr lang="en-US"/>
        </a:p>
      </dgm:t>
    </dgm:pt>
    <dgm:pt modelId="{7BFE425C-A1B1-4734-8C47-23619C9F68E6}" type="pres">
      <dgm:prSet presAssocID="{049F2179-388E-4CC8-9E41-C18F40C42136}" presName="linear" presStyleCnt="0">
        <dgm:presLayoutVars>
          <dgm:animLvl val="lvl"/>
          <dgm:resizeHandles val="exact"/>
        </dgm:presLayoutVars>
      </dgm:prSet>
      <dgm:spPr/>
    </dgm:pt>
    <dgm:pt modelId="{761F6F97-DD6C-4B56-8D1E-2E78E2E9A635}" type="pres">
      <dgm:prSet presAssocID="{EE0730D4-62DE-4668-9D2C-E6ADCBC3B6B9}" presName="parentText" presStyleLbl="node1" presStyleIdx="0" presStyleCnt="2">
        <dgm:presLayoutVars>
          <dgm:chMax val="0"/>
          <dgm:bulletEnabled val="1"/>
        </dgm:presLayoutVars>
      </dgm:prSet>
      <dgm:spPr/>
    </dgm:pt>
    <dgm:pt modelId="{1B57F17C-FAE9-434D-B69A-583B55DC224E}" type="pres">
      <dgm:prSet presAssocID="{0DDD33FF-8992-42CF-8E36-C5A2929DC402}" presName="spacer" presStyleCnt="0"/>
      <dgm:spPr/>
    </dgm:pt>
    <dgm:pt modelId="{8ED7B354-0B93-434E-8EE1-A5B039044D1B}" type="pres">
      <dgm:prSet presAssocID="{E9D62038-1C3B-4C51-824C-E4A1569DACC5}" presName="parentText" presStyleLbl="node1" presStyleIdx="1" presStyleCnt="2">
        <dgm:presLayoutVars>
          <dgm:chMax val="0"/>
          <dgm:bulletEnabled val="1"/>
        </dgm:presLayoutVars>
      </dgm:prSet>
      <dgm:spPr/>
    </dgm:pt>
  </dgm:ptLst>
  <dgm:cxnLst>
    <dgm:cxn modelId="{0A9BEB08-4D23-410A-9D1F-11F224037C79}" type="presOf" srcId="{049F2179-388E-4CC8-9E41-C18F40C42136}" destId="{7BFE425C-A1B1-4734-8C47-23619C9F68E6}" srcOrd="0" destOrd="0" presId="urn:microsoft.com/office/officeart/2005/8/layout/vList2"/>
    <dgm:cxn modelId="{05DFE83F-5A8C-4C96-A37A-E46A561A17D6}" srcId="{049F2179-388E-4CC8-9E41-C18F40C42136}" destId="{EE0730D4-62DE-4668-9D2C-E6ADCBC3B6B9}" srcOrd="0" destOrd="0" parTransId="{F99D3190-BD66-415E-8C2C-B9E8E084D328}" sibTransId="{0DDD33FF-8992-42CF-8E36-C5A2929DC402}"/>
    <dgm:cxn modelId="{2B5485AA-3B6D-40F4-BD56-427E6BF83084}" type="presOf" srcId="{EE0730D4-62DE-4668-9D2C-E6ADCBC3B6B9}" destId="{761F6F97-DD6C-4B56-8D1E-2E78E2E9A635}" srcOrd="0" destOrd="0" presId="urn:microsoft.com/office/officeart/2005/8/layout/vList2"/>
    <dgm:cxn modelId="{32ACCEB7-E276-4D40-A376-E9EDE3CFF292}" srcId="{049F2179-388E-4CC8-9E41-C18F40C42136}" destId="{E9D62038-1C3B-4C51-824C-E4A1569DACC5}" srcOrd="1" destOrd="0" parTransId="{BA16DF7E-03E7-4A95-B800-E881C92AD879}" sibTransId="{6AA2C75A-86A0-4AC6-B0CE-894C9E52590B}"/>
    <dgm:cxn modelId="{AF6D99D9-7958-4639-B151-5E553A3BE7D2}" type="presOf" srcId="{E9D62038-1C3B-4C51-824C-E4A1569DACC5}" destId="{8ED7B354-0B93-434E-8EE1-A5B039044D1B}" srcOrd="0" destOrd="0" presId="urn:microsoft.com/office/officeart/2005/8/layout/vList2"/>
    <dgm:cxn modelId="{1376EF74-9AE3-4601-9419-C3D6D4F621ED}" type="presParOf" srcId="{7BFE425C-A1B1-4734-8C47-23619C9F68E6}" destId="{761F6F97-DD6C-4B56-8D1E-2E78E2E9A635}" srcOrd="0" destOrd="0" presId="urn:microsoft.com/office/officeart/2005/8/layout/vList2"/>
    <dgm:cxn modelId="{DE72E72D-D833-4D0C-B2E6-EC255C878A14}" type="presParOf" srcId="{7BFE425C-A1B1-4734-8C47-23619C9F68E6}" destId="{1B57F17C-FAE9-434D-B69A-583B55DC224E}" srcOrd="1" destOrd="0" presId="urn:microsoft.com/office/officeart/2005/8/layout/vList2"/>
    <dgm:cxn modelId="{93EADE54-47D2-4CE2-AB5D-A4D950A6FC2A}" type="presParOf" srcId="{7BFE425C-A1B1-4734-8C47-23619C9F68E6}" destId="{8ED7B354-0B93-434E-8EE1-A5B039044D1B}"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755332-C3EC-4422-BF63-9CE3174707B4}">
      <dsp:nvSpPr>
        <dsp:cNvPr id="0" name=""/>
        <dsp:cNvSpPr/>
      </dsp:nvSpPr>
      <dsp:spPr>
        <a:xfrm>
          <a:off x="0" y="0"/>
          <a:ext cx="6531378" cy="262175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Agile/Scrum with 1-week sprints</a:t>
          </a:r>
        </a:p>
      </dsp:txBody>
      <dsp:txXfrm>
        <a:off x="127983" y="127983"/>
        <a:ext cx="6275412" cy="2365784"/>
      </dsp:txXfrm>
    </dsp:sp>
    <dsp:sp modelId="{490892BB-050A-4A7A-AEA7-CAAFD16F845B}">
      <dsp:nvSpPr>
        <dsp:cNvPr id="0" name=""/>
        <dsp:cNvSpPr/>
      </dsp:nvSpPr>
      <dsp:spPr>
        <a:xfrm>
          <a:off x="0" y="2780239"/>
          <a:ext cx="6531378" cy="2621750"/>
        </a:xfrm>
        <a:prstGeom prst="round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Weekly progress reviews and sprint planning with Dr. Sun –focus on backlog, features, and testing</a:t>
          </a:r>
        </a:p>
      </dsp:txBody>
      <dsp:txXfrm>
        <a:off x="127983" y="2908222"/>
        <a:ext cx="6275412" cy="23657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D4D08F-751E-44C3-8CFE-5731639EAC91}">
      <dsp:nvSpPr>
        <dsp:cNvPr id="0" name=""/>
        <dsp:cNvSpPr/>
      </dsp:nvSpPr>
      <dsp:spPr>
        <a:xfrm>
          <a:off x="0" y="39687"/>
          <a:ext cx="3286125" cy="1971675"/>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a:t>Core Features</a:t>
          </a:r>
        </a:p>
      </dsp:txBody>
      <dsp:txXfrm>
        <a:off x="0" y="39687"/>
        <a:ext cx="3286125" cy="1971675"/>
      </dsp:txXfrm>
    </dsp:sp>
    <dsp:sp modelId="{D0E9605C-580A-4ECD-AE66-62E0AA6F42BF}">
      <dsp:nvSpPr>
        <dsp:cNvPr id="0" name=""/>
        <dsp:cNvSpPr/>
      </dsp:nvSpPr>
      <dsp:spPr>
        <a:xfrm>
          <a:off x="3614737" y="39687"/>
          <a:ext cx="3286125" cy="1971675"/>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a:t>Playback Modes</a:t>
          </a:r>
        </a:p>
      </dsp:txBody>
      <dsp:txXfrm>
        <a:off x="3614737" y="39687"/>
        <a:ext cx="3286125" cy="1971675"/>
      </dsp:txXfrm>
    </dsp:sp>
    <dsp:sp modelId="{36F6E025-8CFD-45A8-8038-56CAD9A06E7E}">
      <dsp:nvSpPr>
        <dsp:cNvPr id="0" name=""/>
        <dsp:cNvSpPr/>
      </dsp:nvSpPr>
      <dsp:spPr>
        <a:xfrm>
          <a:off x="7229475" y="39687"/>
          <a:ext cx="3286125" cy="1971675"/>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dirty="0"/>
            <a:t>View modes </a:t>
          </a:r>
        </a:p>
      </dsp:txBody>
      <dsp:txXfrm>
        <a:off x="7229475" y="39687"/>
        <a:ext cx="3286125" cy="1971675"/>
      </dsp:txXfrm>
    </dsp:sp>
    <dsp:sp modelId="{423CFDBA-1428-430B-8B8F-DCBC0080E44C}">
      <dsp:nvSpPr>
        <dsp:cNvPr id="0" name=""/>
        <dsp:cNvSpPr/>
      </dsp:nvSpPr>
      <dsp:spPr>
        <a:xfrm>
          <a:off x="1807368" y="2339975"/>
          <a:ext cx="3286125" cy="1971675"/>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a:t>User Experience</a:t>
          </a:r>
        </a:p>
      </dsp:txBody>
      <dsp:txXfrm>
        <a:off x="1807368" y="2339975"/>
        <a:ext cx="3286125" cy="1971675"/>
      </dsp:txXfrm>
    </dsp:sp>
    <dsp:sp modelId="{5874A99B-F0B1-487E-A518-A11E88CA6A2F}">
      <dsp:nvSpPr>
        <dsp:cNvPr id="0" name=""/>
        <dsp:cNvSpPr/>
      </dsp:nvSpPr>
      <dsp:spPr>
        <a:xfrm>
          <a:off x="5422106" y="2339975"/>
          <a:ext cx="3286125" cy="1971675"/>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a:t>Technical </a:t>
          </a:r>
        </a:p>
      </dsp:txBody>
      <dsp:txXfrm>
        <a:off x="5422106" y="2339975"/>
        <a:ext cx="3286125" cy="19716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2EF2C0-9433-4351-AFAC-567D59C021E3}">
      <dsp:nvSpPr>
        <dsp:cNvPr id="0" name=""/>
        <dsp:cNvSpPr/>
      </dsp:nvSpPr>
      <dsp:spPr>
        <a:xfrm>
          <a:off x="3080" y="587032"/>
          <a:ext cx="2444055" cy="1466433"/>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a:t>Language</a:t>
          </a:r>
        </a:p>
        <a:p>
          <a:pPr marL="114300" lvl="1" indent="-114300" algn="l" defTabSz="666750">
            <a:lnSpc>
              <a:spcPct val="90000"/>
            </a:lnSpc>
            <a:spcBef>
              <a:spcPct val="0"/>
            </a:spcBef>
            <a:spcAft>
              <a:spcPct val="15000"/>
            </a:spcAft>
            <a:buChar char="•"/>
          </a:pPr>
          <a:r>
            <a:rPr lang="en-US" sz="1500" kern="1200"/>
            <a:t>Java</a:t>
          </a:r>
        </a:p>
      </dsp:txBody>
      <dsp:txXfrm>
        <a:off x="3080" y="587032"/>
        <a:ext cx="2444055" cy="1466433"/>
      </dsp:txXfrm>
    </dsp:sp>
    <dsp:sp modelId="{7FE9FBE3-367E-4465-A2C5-0C9B965909FE}">
      <dsp:nvSpPr>
        <dsp:cNvPr id="0" name=""/>
        <dsp:cNvSpPr/>
      </dsp:nvSpPr>
      <dsp:spPr>
        <a:xfrm>
          <a:off x="2691541" y="587032"/>
          <a:ext cx="2444055" cy="1466433"/>
        </a:xfrm>
        <a:prstGeom prst="rect">
          <a:avLst/>
        </a:prstGeom>
        <a:gradFill rotWithShape="0">
          <a:gsLst>
            <a:gs pos="0">
              <a:schemeClr val="accent5">
                <a:hueOff val="-2025358"/>
                <a:satOff val="-138"/>
                <a:lumOff val="327"/>
                <a:alphaOff val="0"/>
                <a:satMod val="103000"/>
                <a:lumMod val="102000"/>
                <a:tint val="94000"/>
              </a:schemeClr>
            </a:gs>
            <a:gs pos="50000">
              <a:schemeClr val="accent5">
                <a:hueOff val="-2025358"/>
                <a:satOff val="-138"/>
                <a:lumOff val="327"/>
                <a:alphaOff val="0"/>
                <a:satMod val="110000"/>
                <a:lumMod val="100000"/>
                <a:shade val="100000"/>
              </a:schemeClr>
            </a:gs>
            <a:gs pos="100000">
              <a:schemeClr val="accent5">
                <a:hueOff val="-2025358"/>
                <a:satOff val="-138"/>
                <a:lumOff val="32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a:t>Build Tool</a:t>
          </a:r>
        </a:p>
        <a:p>
          <a:pPr marL="114300" lvl="1" indent="-114300" algn="l" defTabSz="666750">
            <a:lnSpc>
              <a:spcPct val="90000"/>
            </a:lnSpc>
            <a:spcBef>
              <a:spcPct val="0"/>
            </a:spcBef>
            <a:spcAft>
              <a:spcPct val="15000"/>
            </a:spcAft>
            <a:buChar char="•"/>
          </a:pPr>
          <a:r>
            <a:rPr lang="en-US" sz="1500" kern="1200"/>
            <a:t>Apache Maven</a:t>
          </a:r>
        </a:p>
      </dsp:txBody>
      <dsp:txXfrm>
        <a:off x="2691541" y="587032"/>
        <a:ext cx="2444055" cy="1466433"/>
      </dsp:txXfrm>
    </dsp:sp>
    <dsp:sp modelId="{35B7CC64-4260-48A9-8159-EF6C5EC8A460}">
      <dsp:nvSpPr>
        <dsp:cNvPr id="0" name=""/>
        <dsp:cNvSpPr/>
      </dsp:nvSpPr>
      <dsp:spPr>
        <a:xfrm>
          <a:off x="5380002" y="587032"/>
          <a:ext cx="2444055" cy="1466433"/>
        </a:xfrm>
        <a:prstGeom prst="rect">
          <a:avLst/>
        </a:prstGeom>
        <a:gradFill rotWithShape="0">
          <a:gsLst>
            <a:gs pos="0">
              <a:schemeClr val="accent5">
                <a:hueOff val="-4050717"/>
                <a:satOff val="-275"/>
                <a:lumOff val="654"/>
                <a:alphaOff val="0"/>
                <a:satMod val="103000"/>
                <a:lumMod val="102000"/>
                <a:tint val="94000"/>
              </a:schemeClr>
            </a:gs>
            <a:gs pos="50000">
              <a:schemeClr val="accent5">
                <a:hueOff val="-4050717"/>
                <a:satOff val="-275"/>
                <a:lumOff val="654"/>
                <a:alphaOff val="0"/>
                <a:satMod val="110000"/>
                <a:lumMod val="100000"/>
                <a:shade val="100000"/>
              </a:schemeClr>
            </a:gs>
            <a:gs pos="100000">
              <a:schemeClr val="accent5">
                <a:hueOff val="-4050717"/>
                <a:satOff val="-275"/>
                <a:lumOff val="65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a:t>Project Management/ Communication</a:t>
          </a:r>
        </a:p>
        <a:p>
          <a:pPr marL="114300" lvl="1" indent="-114300" algn="l" defTabSz="666750">
            <a:lnSpc>
              <a:spcPct val="90000"/>
            </a:lnSpc>
            <a:spcBef>
              <a:spcPct val="0"/>
            </a:spcBef>
            <a:spcAft>
              <a:spcPct val="15000"/>
            </a:spcAft>
            <a:buChar char="•"/>
          </a:pPr>
          <a:r>
            <a:rPr lang="en-US" sz="1500" kern="1200"/>
            <a:t>Discord</a:t>
          </a:r>
        </a:p>
        <a:p>
          <a:pPr marL="114300" lvl="1" indent="-114300" algn="l" defTabSz="666750">
            <a:lnSpc>
              <a:spcPct val="90000"/>
            </a:lnSpc>
            <a:spcBef>
              <a:spcPct val="0"/>
            </a:spcBef>
            <a:spcAft>
              <a:spcPct val="15000"/>
            </a:spcAft>
            <a:buChar char="•"/>
          </a:pPr>
          <a:r>
            <a:rPr lang="en-US" sz="1500" kern="1200"/>
            <a:t>Jira</a:t>
          </a:r>
        </a:p>
      </dsp:txBody>
      <dsp:txXfrm>
        <a:off x="5380002" y="587032"/>
        <a:ext cx="2444055" cy="1466433"/>
      </dsp:txXfrm>
    </dsp:sp>
    <dsp:sp modelId="{F17CCD24-72A9-4F2E-8F0D-9C01FF7A50AF}">
      <dsp:nvSpPr>
        <dsp:cNvPr id="0" name=""/>
        <dsp:cNvSpPr/>
      </dsp:nvSpPr>
      <dsp:spPr>
        <a:xfrm>
          <a:off x="8068463" y="587032"/>
          <a:ext cx="2444055" cy="1466433"/>
        </a:xfrm>
        <a:prstGeom prst="rect">
          <a:avLst/>
        </a:prstGeom>
        <a:gradFill rotWithShape="0">
          <a:gsLst>
            <a:gs pos="0">
              <a:schemeClr val="accent5">
                <a:hueOff val="-6076075"/>
                <a:satOff val="-413"/>
                <a:lumOff val="981"/>
                <a:alphaOff val="0"/>
                <a:satMod val="103000"/>
                <a:lumMod val="102000"/>
                <a:tint val="94000"/>
              </a:schemeClr>
            </a:gs>
            <a:gs pos="50000">
              <a:schemeClr val="accent5">
                <a:hueOff val="-6076075"/>
                <a:satOff val="-413"/>
                <a:lumOff val="981"/>
                <a:alphaOff val="0"/>
                <a:satMod val="110000"/>
                <a:lumMod val="100000"/>
                <a:shade val="100000"/>
              </a:schemeClr>
            </a:gs>
            <a:gs pos="100000">
              <a:schemeClr val="accent5">
                <a:hueOff val="-6076075"/>
                <a:satOff val="-413"/>
                <a:lumOff val="98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a:t>Version Control</a:t>
          </a:r>
        </a:p>
        <a:p>
          <a:pPr marL="114300" lvl="1" indent="-114300" algn="l" defTabSz="666750">
            <a:lnSpc>
              <a:spcPct val="90000"/>
            </a:lnSpc>
            <a:spcBef>
              <a:spcPct val="0"/>
            </a:spcBef>
            <a:spcAft>
              <a:spcPct val="15000"/>
            </a:spcAft>
            <a:buChar char="•"/>
          </a:pPr>
          <a:r>
            <a:rPr lang="en-US" sz="1500" kern="1200" err="1"/>
            <a:t>Git</a:t>
          </a:r>
          <a:endParaRPr lang="en-US" sz="1500" kern="1200"/>
        </a:p>
        <a:p>
          <a:pPr marL="114300" lvl="1" indent="-114300" algn="l" defTabSz="666750">
            <a:lnSpc>
              <a:spcPct val="90000"/>
            </a:lnSpc>
            <a:spcBef>
              <a:spcPct val="0"/>
            </a:spcBef>
            <a:spcAft>
              <a:spcPct val="15000"/>
            </a:spcAft>
            <a:buChar char="•"/>
          </a:pPr>
          <a:r>
            <a:rPr lang="en-US" sz="1500" kern="1200" err="1"/>
            <a:t>Github</a:t>
          </a:r>
          <a:r>
            <a:rPr lang="en-US" sz="1500" kern="1200"/>
            <a:t> </a:t>
          </a:r>
        </a:p>
      </dsp:txBody>
      <dsp:txXfrm>
        <a:off x="8068463" y="587032"/>
        <a:ext cx="2444055" cy="1466433"/>
      </dsp:txXfrm>
    </dsp:sp>
    <dsp:sp modelId="{8A33B4AA-8C20-4A0E-A50B-27A5C27324B4}">
      <dsp:nvSpPr>
        <dsp:cNvPr id="0" name=""/>
        <dsp:cNvSpPr/>
      </dsp:nvSpPr>
      <dsp:spPr>
        <a:xfrm>
          <a:off x="1347311" y="2297871"/>
          <a:ext cx="2444055" cy="1466433"/>
        </a:xfrm>
        <a:prstGeom prst="rect">
          <a:avLst/>
        </a:prstGeom>
        <a:gradFill rotWithShape="0">
          <a:gsLst>
            <a:gs pos="0">
              <a:schemeClr val="accent5">
                <a:hueOff val="-8101434"/>
                <a:satOff val="-551"/>
                <a:lumOff val="1307"/>
                <a:alphaOff val="0"/>
                <a:satMod val="103000"/>
                <a:lumMod val="102000"/>
                <a:tint val="94000"/>
              </a:schemeClr>
            </a:gs>
            <a:gs pos="50000">
              <a:schemeClr val="accent5">
                <a:hueOff val="-8101434"/>
                <a:satOff val="-551"/>
                <a:lumOff val="1307"/>
                <a:alphaOff val="0"/>
                <a:satMod val="110000"/>
                <a:lumMod val="100000"/>
                <a:shade val="100000"/>
              </a:schemeClr>
            </a:gs>
            <a:gs pos="100000">
              <a:schemeClr val="accent5">
                <a:hueOff val="-8101434"/>
                <a:satOff val="-551"/>
                <a:lumOff val="130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a:t>IDE</a:t>
          </a:r>
        </a:p>
        <a:p>
          <a:pPr marL="114300" lvl="1" indent="-114300" algn="l" defTabSz="666750">
            <a:lnSpc>
              <a:spcPct val="90000"/>
            </a:lnSpc>
            <a:spcBef>
              <a:spcPct val="0"/>
            </a:spcBef>
            <a:spcAft>
              <a:spcPct val="15000"/>
            </a:spcAft>
            <a:buChar char="•"/>
          </a:pPr>
          <a:r>
            <a:rPr lang="en-US" sz="1500" kern="1200"/>
            <a:t>VS Code</a:t>
          </a:r>
        </a:p>
      </dsp:txBody>
      <dsp:txXfrm>
        <a:off x="1347311" y="2297871"/>
        <a:ext cx="2444055" cy="1466433"/>
      </dsp:txXfrm>
    </dsp:sp>
    <dsp:sp modelId="{99C15E62-BA66-42C0-AB56-8F71DA812CC0}">
      <dsp:nvSpPr>
        <dsp:cNvPr id="0" name=""/>
        <dsp:cNvSpPr/>
      </dsp:nvSpPr>
      <dsp:spPr>
        <a:xfrm>
          <a:off x="4035772" y="2297871"/>
          <a:ext cx="2444055" cy="1466433"/>
        </a:xfrm>
        <a:prstGeom prst="rect">
          <a:avLst/>
        </a:prstGeom>
        <a:gradFill rotWithShape="0">
          <a:gsLst>
            <a:gs pos="0">
              <a:schemeClr val="accent5">
                <a:hueOff val="-10126791"/>
                <a:satOff val="-688"/>
                <a:lumOff val="1634"/>
                <a:alphaOff val="0"/>
                <a:satMod val="103000"/>
                <a:lumMod val="102000"/>
                <a:tint val="94000"/>
              </a:schemeClr>
            </a:gs>
            <a:gs pos="50000">
              <a:schemeClr val="accent5">
                <a:hueOff val="-10126791"/>
                <a:satOff val="-688"/>
                <a:lumOff val="1634"/>
                <a:alphaOff val="0"/>
                <a:satMod val="110000"/>
                <a:lumMod val="100000"/>
                <a:shade val="100000"/>
              </a:schemeClr>
            </a:gs>
            <a:gs pos="100000">
              <a:schemeClr val="accent5">
                <a:hueOff val="-10126791"/>
                <a:satOff val="-688"/>
                <a:lumOff val="163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AI assistance</a:t>
          </a:r>
        </a:p>
        <a:p>
          <a:pPr marL="114300" lvl="1" indent="-114300" algn="l" defTabSz="666750">
            <a:lnSpc>
              <a:spcPct val="90000"/>
            </a:lnSpc>
            <a:spcBef>
              <a:spcPct val="0"/>
            </a:spcBef>
            <a:spcAft>
              <a:spcPct val="15000"/>
            </a:spcAft>
            <a:buChar char="•"/>
          </a:pPr>
          <a:r>
            <a:rPr lang="en-US" sz="1500" kern="1200" dirty="0"/>
            <a:t>ChatGPT</a:t>
          </a:r>
        </a:p>
        <a:p>
          <a:pPr marL="114300" lvl="1" indent="-114300" algn="l" defTabSz="666750">
            <a:lnSpc>
              <a:spcPct val="90000"/>
            </a:lnSpc>
            <a:spcBef>
              <a:spcPct val="0"/>
            </a:spcBef>
            <a:spcAft>
              <a:spcPct val="15000"/>
            </a:spcAft>
            <a:buChar char="•"/>
          </a:pPr>
          <a:r>
            <a:rPr lang="en-US" sz="1500" kern="1200" dirty="0"/>
            <a:t>Grok</a:t>
          </a:r>
        </a:p>
        <a:p>
          <a:pPr marL="114300" lvl="1" indent="-114300" algn="l" defTabSz="666750">
            <a:lnSpc>
              <a:spcPct val="90000"/>
            </a:lnSpc>
            <a:spcBef>
              <a:spcPct val="0"/>
            </a:spcBef>
            <a:spcAft>
              <a:spcPct val="15000"/>
            </a:spcAft>
            <a:buChar char="•"/>
          </a:pPr>
          <a:r>
            <a:rPr lang="en-US" sz="1500" kern="1200" dirty="0"/>
            <a:t>Copilot</a:t>
          </a:r>
        </a:p>
      </dsp:txBody>
      <dsp:txXfrm>
        <a:off x="4035772" y="2297871"/>
        <a:ext cx="2444055" cy="1466433"/>
      </dsp:txXfrm>
    </dsp:sp>
    <dsp:sp modelId="{55A7DD31-A530-4D83-8A33-8D581A4AC109}">
      <dsp:nvSpPr>
        <dsp:cNvPr id="0" name=""/>
        <dsp:cNvSpPr/>
      </dsp:nvSpPr>
      <dsp:spPr>
        <a:xfrm>
          <a:off x="6724233" y="2297871"/>
          <a:ext cx="2444055" cy="1466433"/>
        </a:xfrm>
        <a:prstGeom prst="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Diagram Software</a:t>
          </a:r>
        </a:p>
        <a:p>
          <a:pPr marL="114300" lvl="1" indent="-114300" algn="l" defTabSz="666750">
            <a:lnSpc>
              <a:spcPct val="90000"/>
            </a:lnSpc>
            <a:spcBef>
              <a:spcPct val="0"/>
            </a:spcBef>
            <a:spcAft>
              <a:spcPct val="15000"/>
            </a:spcAft>
            <a:buChar char="•"/>
          </a:pPr>
          <a:r>
            <a:rPr lang="en-US" sz="1500" kern="1200" dirty="0"/>
            <a:t>Draw.io</a:t>
          </a:r>
        </a:p>
      </dsp:txBody>
      <dsp:txXfrm>
        <a:off x="6724233" y="2297871"/>
        <a:ext cx="2444055" cy="14664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4E3EE6-0B9C-4D96-8728-73160BD58B19}">
      <dsp:nvSpPr>
        <dsp:cNvPr id="0" name=""/>
        <dsp:cNvSpPr/>
      </dsp:nvSpPr>
      <dsp:spPr>
        <a:xfrm>
          <a:off x="0" y="1042474"/>
          <a:ext cx="6666833" cy="93555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458216" rIns="517420"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a:t>Main assertion and testing framework</a:t>
          </a:r>
        </a:p>
      </dsp:txBody>
      <dsp:txXfrm>
        <a:off x="0" y="1042474"/>
        <a:ext cx="6666833" cy="935550"/>
      </dsp:txXfrm>
    </dsp:sp>
    <dsp:sp modelId="{9296C316-5E06-482E-AFAE-9D150A6F7A12}">
      <dsp:nvSpPr>
        <dsp:cNvPr id="0" name=""/>
        <dsp:cNvSpPr/>
      </dsp:nvSpPr>
      <dsp:spPr>
        <a:xfrm>
          <a:off x="333341" y="717754"/>
          <a:ext cx="4666783" cy="64944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977900">
            <a:lnSpc>
              <a:spcPct val="90000"/>
            </a:lnSpc>
            <a:spcBef>
              <a:spcPct val="0"/>
            </a:spcBef>
            <a:spcAft>
              <a:spcPct val="35000"/>
            </a:spcAft>
            <a:buNone/>
          </a:pPr>
          <a:r>
            <a:rPr lang="en-US" sz="2200" kern="1200"/>
            <a:t>JUnit 5</a:t>
          </a:r>
        </a:p>
      </dsp:txBody>
      <dsp:txXfrm>
        <a:off x="365044" y="749457"/>
        <a:ext cx="4603377" cy="586034"/>
      </dsp:txXfrm>
    </dsp:sp>
    <dsp:sp modelId="{C1664C50-3160-4AB0-88C9-33CE9035A3B3}">
      <dsp:nvSpPr>
        <dsp:cNvPr id="0" name=""/>
        <dsp:cNvSpPr/>
      </dsp:nvSpPr>
      <dsp:spPr>
        <a:xfrm>
          <a:off x="0" y="2421545"/>
          <a:ext cx="6666833" cy="935550"/>
        </a:xfrm>
        <a:prstGeom prst="rect">
          <a:avLst/>
        </a:prstGeom>
        <a:solidFill>
          <a:schemeClr val="lt1">
            <a:alpha val="90000"/>
            <a:hueOff val="0"/>
            <a:satOff val="0"/>
            <a:lumOff val="0"/>
            <a:alphaOff val="0"/>
          </a:schemeClr>
        </a:solidFill>
        <a:ln w="12700" cap="flat" cmpd="sng" algn="ctr">
          <a:solidFill>
            <a:schemeClr val="accent2">
              <a:hueOff val="3221807"/>
              <a:satOff val="-9246"/>
              <a:lumOff val="-14805"/>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458216" rIns="517420"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a:t>Mocking framework for Java</a:t>
          </a:r>
        </a:p>
      </dsp:txBody>
      <dsp:txXfrm>
        <a:off x="0" y="2421545"/>
        <a:ext cx="6666833" cy="935550"/>
      </dsp:txXfrm>
    </dsp:sp>
    <dsp:sp modelId="{511C805E-5B5B-4BB2-AD40-C18E826A27E6}">
      <dsp:nvSpPr>
        <dsp:cNvPr id="0" name=""/>
        <dsp:cNvSpPr/>
      </dsp:nvSpPr>
      <dsp:spPr>
        <a:xfrm>
          <a:off x="333341" y="2096824"/>
          <a:ext cx="4666783" cy="649440"/>
        </a:xfrm>
        <a:prstGeom prst="roundRect">
          <a:avLst/>
        </a:prstGeom>
        <a:gradFill rotWithShape="0">
          <a:gsLst>
            <a:gs pos="0">
              <a:schemeClr val="accent2">
                <a:hueOff val="3221807"/>
                <a:satOff val="-9246"/>
                <a:lumOff val="-14805"/>
                <a:alphaOff val="0"/>
                <a:satMod val="103000"/>
                <a:lumMod val="102000"/>
                <a:tint val="94000"/>
              </a:schemeClr>
            </a:gs>
            <a:gs pos="50000">
              <a:schemeClr val="accent2">
                <a:hueOff val="3221807"/>
                <a:satOff val="-9246"/>
                <a:lumOff val="-14805"/>
                <a:alphaOff val="0"/>
                <a:satMod val="110000"/>
                <a:lumMod val="100000"/>
                <a:shade val="100000"/>
              </a:schemeClr>
            </a:gs>
            <a:gs pos="100000">
              <a:schemeClr val="accent2">
                <a:hueOff val="3221807"/>
                <a:satOff val="-9246"/>
                <a:lumOff val="-1480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977900">
            <a:lnSpc>
              <a:spcPct val="90000"/>
            </a:lnSpc>
            <a:spcBef>
              <a:spcPct val="0"/>
            </a:spcBef>
            <a:spcAft>
              <a:spcPct val="35000"/>
            </a:spcAft>
            <a:buNone/>
          </a:pPr>
          <a:r>
            <a:rPr lang="en-US" sz="2200" kern="1200"/>
            <a:t>Mockito</a:t>
          </a:r>
        </a:p>
      </dsp:txBody>
      <dsp:txXfrm>
        <a:off x="365044" y="2128527"/>
        <a:ext cx="4603377" cy="586034"/>
      </dsp:txXfrm>
    </dsp:sp>
    <dsp:sp modelId="{DE8B7106-3EAD-4658-A827-EF67602414CA}">
      <dsp:nvSpPr>
        <dsp:cNvPr id="0" name=""/>
        <dsp:cNvSpPr/>
      </dsp:nvSpPr>
      <dsp:spPr>
        <a:xfrm>
          <a:off x="0" y="3800615"/>
          <a:ext cx="6666833" cy="93555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458216" rIns="517420"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a:t>UI testing component</a:t>
          </a:r>
        </a:p>
      </dsp:txBody>
      <dsp:txXfrm>
        <a:off x="0" y="3800615"/>
        <a:ext cx="6666833" cy="935550"/>
      </dsp:txXfrm>
    </dsp:sp>
    <dsp:sp modelId="{DFA98DDA-DEBD-4739-AACE-F726355EB473}">
      <dsp:nvSpPr>
        <dsp:cNvPr id="0" name=""/>
        <dsp:cNvSpPr/>
      </dsp:nvSpPr>
      <dsp:spPr>
        <a:xfrm>
          <a:off x="333341" y="3475895"/>
          <a:ext cx="4666783" cy="64944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977900">
            <a:lnSpc>
              <a:spcPct val="90000"/>
            </a:lnSpc>
            <a:spcBef>
              <a:spcPct val="0"/>
            </a:spcBef>
            <a:spcAft>
              <a:spcPct val="35000"/>
            </a:spcAft>
            <a:buNone/>
          </a:pPr>
          <a:r>
            <a:rPr lang="en-US" sz="2200" kern="1200"/>
            <a:t>AssertJ swing (tokyo.northside fork)</a:t>
          </a:r>
        </a:p>
      </dsp:txBody>
      <dsp:txXfrm>
        <a:off x="365044" y="3507598"/>
        <a:ext cx="4603377" cy="58603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2A7C9F-C4C2-4F76-B717-7B1AFDC1DB60}">
      <dsp:nvSpPr>
        <dsp:cNvPr id="0" name=""/>
        <dsp:cNvSpPr/>
      </dsp:nvSpPr>
      <dsp:spPr>
        <a:xfrm>
          <a:off x="4898808" y="1798982"/>
          <a:ext cx="1096012" cy="91440"/>
        </a:xfrm>
        <a:custGeom>
          <a:avLst/>
          <a:gdLst/>
          <a:ahLst/>
          <a:cxnLst/>
          <a:rect l="0" t="0" r="0" b="0"/>
          <a:pathLst>
            <a:path>
              <a:moveTo>
                <a:pt x="0" y="45720"/>
              </a:moveTo>
              <a:lnTo>
                <a:pt x="1096012"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418649" y="1839069"/>
        <a:ext cx="56330" cy="11266"/>
      </dsp:txXfrm>
    </dsp:sp>
    <dsp:sp modelId="{D0A4B96C-C4BD-42F4-876F-5D6EA584D597}">
      <dsp:nvSpPr>
        <dsp:cNvPr id="0" name=""/>
        <dsp:cNvSpPr/>
      </dsp:nvSpPr>
      <dsp:spPr>
        <a:xfrm>
          <a:off x="2294" y="375208"/>
          <a:ext cx="4898313" cy="2938988"/>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0021" tIns="251945" rIns="240021" bIns="251945" numCol="1" spcCol="1270" anchor="ctr" anchorCtr="0">
          <a:noAutofit/>
        </a:bodyPr>
        <a:lstStyle/>
        <a:p>
          <a:pPr marL="0" lvl="0" indent="0" algn="ctr" defTabSz="933450">
            <a:lnSpc>
              <a:spcPct val="90000"/>
            </a:lnSpc>
            <a:spcBef>
              <a:spcPct val="0"/>
            </a:spcBef>
            <a:spcAft>
              <a:spcPct val="35000"/>
            </a:spcAft>
            <a:buNone/>
          </a:pPr>
          <a:r>
            <a:rPr lang="en-US" sz="2100" kern="1200" dirty="0"/>
            <a:t>Mix of manual and automated regression testing</a:t>
          </a:r>
        </a:p>
      </dsp:txBody>
      <dsp:txXfrm>
        <a:off x="2294" y="375208"/>
        <a:ext cx="4898313" cy="2938988"/>
      </dsp:txXfrm>
    </dsp:sp>
    <dsp:sp modelId="{5B7F35BF-0702-4982-8D33-BF2B576B0425}">
      <dsp:nvSpPr>
        <dsp:cNvPr id="0" name=""/>
        <dsp:cNvSpPr/>
      </dsp:nvSpPr>
      <dsp:spPr>
        <a:xfrm>
          <a:off x="6027220" y="375208"/>
          <a:ext cx="4898313" cy="2938988"/>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0021" tIns="251945" rIns="240021" bIns="251945" numCol="1" spcCol="1270" anchor="ctr" anchorCtr="0">
          <a:noAutofit/>
        </a:bodyPr>
        <a:lstStyle/>
        <a:p>
          <a:pPr marL="0" lvl="0" indent="0" algn="ctr" defTabSz="933450">
            <a:lnSpc>
              <a:spcPct val="90000"/>
            </a:lnSpc>
            <a:spcBef>
              <a:spcPct val="0"/>
            </a:spcBef>
            <a:spcAft>
              <a:spcPct val="35000"/>
            </a:spcAft>
            <a:buNone/>
          </a:pPr>
          <a:r>
            <a:rPr lang="en-US" sz="2100" b="1" kern="1200"/>
            <a:t>Regression Testing</a:t>
          </a:r>
        </a:p>
        <a:p>
          <a:pPr marL="0" lvl="0" indent="0" algn="ctr" defTabSz="933450">
            <a:lnSpc>
              <a:spcPct val="90000"/>
            </a:lnSpc>
            <a:spcBef>
              <a:spcPct val="0"/>
            </a:spcBef>
            <a:spcAft>
              <a:spcPct val="35000"/>
            </a:spcAft>
            <a:buNone/>
          </a:pPr>
          <a:r>
            <a:rPr lang="en-US" sz="2100" kern="1200"/>
            <a:t>- Methods being called correctly </a:t>
          </a:r>
        </a:p>
        <a:p>
          <a:pPr marL="0" lvl="0" indent="0" algn="ctr" defTabSz="933450">
            <a:lnSpc>
              <a:spcPct val="90000"/>
            </a:lnSpc>
            <a:spcBef>
              <a:spcPct val="0"/>
            </a:spcBef>
            <a:spcAft>
              <a:spcPct val="35000"/>
            </a:spcAft>
            <a:buNone/>
          </a:pPr>
          <a:r>
            <a:rPr lang="en-US" sz="2100" kern="1200"/>
            <a:t>- Correctly functioning  when called</a:t>
          </a:r>
        </a:p>
        <a:p>
          <a:pPr marL="0" lvl="0" indent="0" algn="ctr" defTabSz="933450">
            <a:lnSpc>
              <a:spcPct val="90000"/>
            </a:lnSpc>
            <a:spcBef>
              <a:spcPct val="0"/>
            </a:spcBef>
            <a:spcAft>
              <a:spcPct val="35000"/>
            </a:spcAft>
            <a:buNone/>
          </a:pPr>
          <a:r>
            <a:rPr lang="en-US" sz="2100" kern="1200"/>
            <a:t>- UI interactions</a:t>
          </a:r>
        </a:p>
        <a:p>
          <a:pPr marL="0" lvl="0" indent="0" algn="ctr" defTabSz="933450">
            <a:lnSpc>
              <a:spcPct val="90000"/>
            </a:lnSpc>
            <a:spcBef>
              <a:spcPct val="0"/>
            </a:spcBef>
            <a:spcAft>
              <a:spcPct val="35000"/>
            </a:spcAft>
            <a:buNone/>
          </a:pPr>
          <a:r>
            <a:rPr lang="en-US" sz="2100" kern="1200"/>
            <a:t>- Queue interactions</a:t>
          </a:r>
        </a:p>
        <a:p>
          <a:pPr marL="0" lvl="0" indent="0" algn="ctr" defTabSz="933450">
            <a:lnSpc>
              <a:spcPct val="90000"/>
            </a:lnSpc>
            <a:spcBef>
              <a:spcPct val="0"/>
            </a:spcBef>
            <a:spcAft>
              <a:spcPct val="35000"/>
            </a:spcAft>
            <a:buNone/>
          </a:pPr>
          <a:endParaRPr lang="en-US" sz="2100" kern="1200"/>
        </a:p>
      </dsp:txBody>
      <dsp:txXfrm>
        <a:off x="6027220" y="375208"/>
        <a:ext cx="4898313" cy="293898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1F6F97-DD6C-4B56-8D1E-2E78E2E9A635}">
      <dsp:nvSpPr>
        <dsp:cNvPr id="0" name=""/>
        <dsp:cNvSpPr/>
      </dsp:nvSpPr>
      <dsp:spPr>
        <a:xfrm>
          <a:off x="0" y="1036309"/>
          <a:ext cx="6666833" cy="159705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a:t>Plugin Support</a:t>
          </a:r>
        </a:p>
      </dsp:txBody>
      <dsp:txXfrm>
        <a:off x="77962" y="1114271"/>
        <a:ext cx="6510909" cy="1441126"/>
      </dsp:txXfrm>
    </dsp:sp>
    <dsp:sp modelId="{8ED7B354-0B93-434E-8EE1-A5B039044D1B}">
      <dsp:nvSpPr>
        <dsp:cNvPr id="0" name=""/>
        <dsp:cNvSpPr/>
      </dsp:nvSpPr>
      <dsp:spPr>
        <a:xfrm>
          <a:off x="0" y="2820560"/>
          <a:ext cx="6666833" cy="159705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a:t>Testing Software</a:t>
          </a:r>
        </a:p>
      </dsp:txBody>
      <dsp:txXfrm>
        <a:off x="77962" y="2898522"/>
        <a:ext cx="6510909" cy="144112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png>
</file>

<file path=ppt/media/image15.png>
</file>

<file path=ppt/media/image16.svg>
</file>

<file path=ppt/media/image17.jpeg>
</file>

<file path=ppt/media/image18.jpeg>
</file>

<file path=ppt/media/image2.png>
</file>

<file path=ppt/media/image3.jpe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459DE-B2AA-4B53-9506-D91E3AC7273E}" type="datetimeFigureOut">
              <a:rPr lang="en-US" smtClean="0"/>
              <a:t>11/30/2025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D00623-5021-416B-BC1C-C0872369AF5C}" type="slidenum">
              <a:rPr lang="en-US" smtClean="0"/>
              <a:t>‹#›</a:t>
            </a:fld>
            <a:endParaRPr lang="en-US"/>
          </a:p>
        </p:txBody>
      </p:sp>
    </p:spTree>
    <p:extLst>
      <p:ext uri="{BB962C8B-B14F-4D97-AF65-F5344CB8AC3E}">
        <p14:creationId xmlns:p14="http://schemas.microsoft.com/office/powerpoint/2010/main" val="3246945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D00623-5021-416B-BC1C-C0872369AF5C}" type="slidenum">
              <a:rPr lang="en-US" smtClean="0"/>
              <a:t>5</a:t>
            </a:fld>
            <a:endParaRPr lang="en-US"/>
          </a:p>
        </p:txBody>
      </p:sp>
    </p:spTree>
    <p:extLst>
      <p:ext uri="{BB962C8B-B14F-4D97-AF65-F5344CB8AC3E}">
        <p14:creationId xmlns:p14="http://schemas.microsoft.com/office/powerpoint/2010/main" val="1271794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1BF8E3-58BF-C34A-9F8C-D8E3F652F844}" type="datetimeFigureOut">
              <a:rPr lang="en-US" smtClean="0"/>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444891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1BF8E3-58BF-C34A-9F8C-D8E3F652F844}" type="datetimeFigureOut">
              <a:rPr lang="en-US" smtClean="0"/>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2893479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1BF8E3-58BF-C34A-9F8C-D8E3F652F844}" type="datetimeFigureOut">
              <a:rPr lang="en-US" smtClean="0"/>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121143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1BF8E3-58BF-C34A-9F8C-D8E3F652F844}" type="datetimeFigureOut">
              <a:rPr lang="en-US" smtClean="0"/>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1107607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1BF8E3-58BF-C34A-9F8C-D8E3F652F844}" type="datetimeFigureOut">
              <a:rPr lang="en-US" smtClean="0"/>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2525707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1BF8E3-58BF-C34A-9F8C-D8E3F652F844}" type="datetimeFigureOut">
              <a:rPr lang="en-US" smtClean="0"/>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3527252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1BF8E3-58BF-C34A-9F8C-D8E3F652F844}" type="datetimeFigureOut">
              <a:rPr lang="en-US" smtClean="0"/>
              <a:t>11/30/2025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2525313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1BF8E3-58BF-C34A-9F8C-D8E3F652F844}" type="datetimeFigureOut">
              <a:rPr lang="en-US" smtClean="0"/>
              <a:t>11/30/2025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3411169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1BF8E3-58BF-C34A-9F8C-D8E3F652F844}" type="datetimeFigureOut">
              <a:rPr lang="en-US" smtClean="0"/>
              <a:t>11/30/2025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13052490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1BF8E3-58BF-C34A-9F8C-D8E3F652F844}" type="datetimeFigureOut">
              <a:rPr lang="en-US" smtClean="0"/>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3589181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1BF8E3-58BF-C34A-9F8C-D8E3F652F844}" type="datetimeFigureOut">
              <a:rPr lang="en-US" smtClean="0"/>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665D7D-6E94-D141-8E38-D43B942E80EE}" type="slidenum">
              <a:rPr lang="en-US" smtClean="0"/>
              <a:t>‹#›</a:t>
            </a:fld>
            <a:endParaRPr lang="en-US"/>
          </a:p>
        </p:txBody>
      </p:sp>
    </p:spTree>
    <p:extLst>
      <p:ext uri="{BB962C8B-B14F-4D97-AF65-F5344CB8AC3E}">
        <p14:creationId xmlns:p14="http://schemas.microsoft.com/office/powerpoint/2010/main" val="831976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41BF8E3-58BF-C34A-9F8C-D8E3F652F844}" type="datetimeFigureOut">
              <a:rPr lang="en-US" smtClean="0"/>
              <a:t>11/30/2025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B665D7D-6E94-D141-8E38-D43B942E80EE}" type="slidenum">
              <a:rPr lang="en-US" smtClean="0"/>
              <a:t>‹#›</a:t>
            </a:fld>
            <a:endParaRPr lang="en-US"/>
          </a:p>
        </p:txBody>
      </p:sp>
    </p:spTree>
    <p:extLst>
      <p:ext uri="{BB962C8B-B14F-4D97-AF65-F5344CB8AC3E}">
        <p14:creationId xmlns:p14="http://schemas.microsoft.com/office/powerpoint/2010/main" val="96743544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2" name="Picture 31" descr="Close-up of the record playing on a turntable">
            <a:extLst>
              <a:ext uri="{FF2B5EF4-FFF2-40B4-BE49-F238E27FC236}">
                <a16:creationId xmlns:a16="http://schemas.microsoft.com/office/drawing/2014/main" id="{F438F246-2E5A-A376-2AB4-E017A7BEB446}"/>
              </a:ext>
            </a:extLst>
          </p:cNvPr>
          <p:cNvPicPr>
            <a:picLocks noChangeAspect="1"/>
          </p:cNvPicPr>
          <p:nvPr/>
        </p:nvPicPr>
        <p:blipFill>
          <a:blip r:embed="rId2"/>
          <a:srcRect l="427" r="2" b="2"/>
          <a:stretch>
            <a:fillRect/>
          </a:stretch>
        </p:blipFill>
        <p:spPr>
          <a:xfrm>
            <a:off x="20" y="-7619"/>
            <a:ext cx="12191979" cy="6887364"/>
          </a:xfrm>
          <a:prstGeom prst="rect">
            <a:avLst/>
          </a:prstGeom>
        </p:spPr>
      </p:pic>
      <p:sp>
        <p:nvSpPr>
          <p:cNvPr id="2" name="Title 1">
            <a:extLst>
              <a:ext uri="{FF2B5EF4-FFF2-40B4-BE49-F238E27FC236}">
                <a16:creationId xmlns:a16="http://schemas.microsoft.com/office/drawing/2014/main" id="{C1C76A4B-83F1-22AB-7E42-6E01434B342E}"/>
              </a:ext>
            </a:extLst>
          </p:cNvPr>
          <p:cNvSpPr>
            <a:spLocks noGrp="1"/>
          </p:cNvSpPr>
          <p:nvPr>
            <p:ph type="ctrTitle"/>
          </p:nvPr>
        </p:nvSpPr>
        <p:spPr>
          <a:xfrm>
            <a:off x="894018" y="1942698"/>
            <a:ext cx="9807027" cy="2839273"/>
          </a:xfrm>
        </p:spPr>
        <p:txBody>
          <a:bodyPr anchor="ctr">
            <a:normAutofit/>
          </a:bodyPr>
          <a:lstStyle/>
          <a:p>
            <a:r>
              <a:rPr lang="en-US" dirty="0" err="1">
                <a:solidFill>
                  <a:srgbClr val="FFFFFF"/>
                </a:solidFill>
              </a:rPr>
              <a:t>Gooseplayer</a:t>
            </a:r>
            <a:br>
              <a:rPr lang="en-US" sz="3600" dirty="0">
                <a:solidFill>
                  <a:srgbClr val="FFFFFF"/>
                </a:solidFill>
              </a:rPr>
            </a:br>
            <a:br>
              <a:rPr lang="en-US" sz="3600" dirty="0">
                <a:solidFill>
                  <a:srgbClr val="FFFFFF"/>
                </a:solidFill>
              </a:rPr>
            </a:br>
            <a:r>
              <a:rPr lang="en-US" sz="2200" dirty="0">
                <a:solidFill>
                  <a:srgbClr val="FFFFFF"/>
                </a:solidFill>
              </a:rPr>
              <a:t>A music player for </a:t>
            </a:r>
            <a:r>
              <a:rPr lang="en-US" sz="2200" dirty="0" err="1">
                <a:solidFill>
                  <a:srgbClr val="FFFFFF"/>
                </a:solidFill>
              </a:rPr>
              <a:t>DnD</a:t>
            </a:r>
            <a:r>
              <a:rPr lang="en-US" sz="2200" dirty="0">
                <a:solidFill>
                  <a:srgbClr val="FFFFFF"/>
                </a:solidFill>
              </a:rPr>
              <a:t> &amp; Data Enthusiasts</a:t>
            </a:r>
            <a:br>
              <a:rPr lang="en-US" sz="2200" dirty="0">
                <a:solidFill>
                  <a:srgbClr val="FFFFFF"/>
                </a:solidFill>
              </a:rPr>
            </a:br>
            <a:r>
              <a:rPr lang="en-US" sz="2200" dirty="0">
                <a:solidFill>
                  <a:srgbClr val="FFFFFF"/>
                </a:solidFill>
              </a:rPr>
              <a:t>&amp; </a:t>
            </a:r>
            <a:br>
              <a:rPr lang="en-US" sz="2200" dirty="0">
                <a:solidFill>
                  <a:srgbClr val="FFFFFF"/>
                </a:solidFill>
              </a:rPr>
            </a:br>
            <a:r>
              <a:rPr lang="en-US" sz="2200" dirty="0">
                <a:solidFill>
                  <a:srgbClr val="FFFFFF"/>
                </a:solidFill>
              </a:rPr>
              <a:t>Local Music Server Streaming  </a:t>
            </a:r>
          </a:p>
        </p:txBody>
      </p:sp>
      <p:sp>
        <p:nvSpPr>
          <p:cNvPr id="3" name="Subtitle 2">
            <a:extLst>
              <a:ext uri="{FF2B5EF4-FFF2-40B4-BE49-F238E27FC236}">
                <a16:creationId xmlns:a16="http://schemas.microsoft.com/office/drawing/2014/main" id="{C45CB466-FBB7-546E-3FEE-48AC0BF177BE}"/>
              </a:ext>
            </a:extLst>
          </p:cNvPr>
          <p:cNvSpPr>
            <a:spLocks noGrp="1"/>
          </p:cNvSpPr>
          <p:nvPr>
            <p:ph type="subTitle" idx="1"/>
          </p:nvPr>
        </p:nvSpPr>
        <p:spPr>
          <a:xfrm>
            <a:off x="859028" y="4873600"/>
            <a:ext cx="4849044" cy="1183602"/>
          </a:xfrm>
        </p:spPr>
        <p:txBody>
          <a:bodyPr>
            <a:normAutofit/>
          </a:bodyPr>
          <a:lstStyle/>
          <a:p>
            <a:pPr algn="l"/>
            <a:r>
              <a:rPr lang="en-US" sz="2000" dirty="0">
                <a:solidFill>
                  <a:srgbClr val="FFFFFF"/>
                </a:solidFill>
              </a:rPr>
              <a:t>Joshua Anderson </a:t>
            </a:r>
          </a:p>
          <a:p>
            <a:pPr algn="l"/>
            <a:r>
              <a:rPr lang="en-US" sz="2000" dirty="0">
                <a:solidFill>
                  <a:srgbClr val="FFFFFF"/>
                </a:solidFill>
              </a:rPr>
              <a:t>&amp; </a:t>
            </a:r>
          </a:p>
          <a:p>
            <a:pPr algn="l"/>
            <a:r>
              <a:rPr lang="en-US" sz="2000" dirty="0">
                <a:solidFill>
                  <a:srgbClr val="FFFFFF"/>
                </a:solidFill>
              </a:rPr>
              <a:t>Camillus Settanni</a:t>
            </a:r>
          </a:p>
        </p:txBody>
      </p:sp>
    </p:spTree>
    <p:extLst>
      <p:ext uri="{BB962C8B-B14F-4D97-AF65-F5344CB8AC3E}">
        <p14:creationId xmlns:p14="http://schemas.microsoft.com/office/powerpoint/2010/main" val="5836700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099A99F9-F921-C925-5821-68E52746F97C}"/>
              </a:ext>
            </a:extLst>
          </p:cNvPr>
          <p:cNvPicPr>
            <a:picLocks noChangeAspect="1"/>
          </p:cNvPicPr>
          <p:nvPr/>
        </p:nvPicPr>
        <p:blipFill>
          <a:blip r:embed="rId2">
            <a:duotone>
              <a:schemeClr val="bg2">
                <a:shade val="45000"/>
                <a:satMod val="135000"/>
              </a:schemeClr>
              <a:prstClr val="white"/>
            </a:duotone>
          </a:blip>
          <a:srcRect t="15537" b="2046"/>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7C83C92E-10E4-87D2-2500-45CD4CEC5F98}"/>
              </a:ext>
            </a:extLst>
          </p:cNvPr>
          <p:cNvSpPr>
            <a:spLocks noGrp="1"/>
          </p:cNvSpPr>
          <p:nvPr>
            <p:ph type="title"/>
          </p:nvPr>
        </p:nvSpPr>
        <p:spPr/>
        <p:txBody>
          <a:bodyPr>
            <a:normAutofit/>
          </a:bodyPr>
          <a:lstStyle/>
          <a:p>
            <a:r>
              <a:rPr lang="en-US" dirty="0"/>
              <a:t>Tools/Technology Used for this Project</a:t>
            </a:r>
          </a:p>
        </p:txBody>
      </p:sp>
      <p:graphicFrame>
        <p:nvGraphicFramePr>
          <p:cNvPr id="5" name="Content Placeholder 2">
            <a:extLst>
              <a:ext uri="{FF2B5EF4-FFF2-40B4-BE49-F238E27FC236}">
                <a16:creationId xmlns:a16="http://schemas.microsoft.com/office/drawing/2014/main" id="{6112DB85-35C3-ED69-8D3C-7C04202E0B85}"/>
              </a:ext>
            </a:extLst>
          </p:cNvPr>
          <p:cNvGraphicFramePr>
            <a:graphicFrameLocks noGrp="1"/>
          </p:cNvGraphicFramePr>
          <p:nvPr>
            <p:ph idx="1"/>
            <p:extLst>
              <p:ext uri="{D42A27DB-BD31-4B8C-83A1-F6EECF244321}">
                <p14:modId xmlns:p14="http://schemas.microsoft.com/office/powerpoint/2010/main" val="85154934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28101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659EC-0527-4E92-F74D-DE4F01204AFD}"/>
              </a:ext>
            </a:extLst>
          </p:cNvPr>
          <p:cNvSpPr>
            <a:spLocks noGrp="1"/>
          </p:cNvSpPr>
          <p:nvPr>
            <p:ph type="title"/>
          </p:nvPr>
        </p:nvSpPr>
        <p:spPr>
          <a:xfrm>
            <a:off x="826396" y="586855"/>
            <a:ext cx="4230100" cy="3387497"/>
          </a:xfrm>
        </p:spPr>
        <p:txBody>
          <a:bodyPr anchor="b">
            <a:normAutofit/>
          </a:bodyPr>
          <a:lstStyle/>
          <a:p>
            <a:pPr algn="r"/>
            <a:r>
              <a:rPr lang="en-US" sz="4000">
                <a:solidFill>
                  <a:srgbClr val="FFFFFF"/>
                </a:solidFill>
              </a:rPr>
              <a:t>Process Model</a:t>
            </a:r>
          </a:p>
        </p:txBody>
      </p:sp>
      <p:sp>
        <p:nvSpPr>
          <p:cNvPr id="3" name="Content Placeholder 2">
            <a:extLst>
              <a:ext uri="{FF2B5EF4-FFF2-40B4-BE49-F238E27FC236}">
                <a16:creationId xmlns:a16="http://schemas.microsoft.com/office/drawing/2014/main" id="{020A7752-270A-8CB1-9601-BD635A9D79FE}"/>
              </a:ext>
            </a:extLst>
          </p:cNvPr>
          <p:cNvSpPr>
            <a:spLocks noGrp="1"/>
          </p:cNvSpPr>
          <p:nvPr>
            <p:ph idx="1"/>
          </p:nvPr>
        </p:nvSpPr>
        <p:spPr>
          <a:xfrm>
            <a:off x="6503158" y="649480"/>
            <a:ext cx="4862447" cy="5546047"/>
          </a:xfrm>
        </p:spPr>
        <p:txBody>
          <a:bodyPr anchor="ctr">
            <a:normAutofit/>
          </a:bodyPr>
          <a:lstStyle/>
          <a:p>
            <a:r>
              <a:rPr lang="en-US" sz="2000" dirty="0"/>
              <a:t>Incremental Model</a:t>
            </a:r>
          </a:p>
        </p:txBody>
      </p:sp>
    </p:spTree>
    <p:extLst>
      <p:ext uri="{BB962C8B-B14F-4D97-AF65-F5344CB8AC3E}">
        <p14:creationId xmlns:p14="http://schemas.microsoft.com/office/powerpoint/2010/main" val="193761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908D7-84CA-6D7D-A423-BEF7DB014035}"/>
              </a:ext>
            </a:extLst>
          </p:cNvPr>
          <p:cNvSpPr>
            <a:spLocks noGrp="1"/>
          </p:cNvSpPr>
          <p:nvPr>
            <p:ph type="title"/>
          </p:nvPr>
        </p:nvSpPr>
        <p:spPr>
          <a:xfrm>
            <a:off x="638881" y="4474080"/>
            <a:ext cx="10909640" cy="1065836"/>
          </a:xfrm>
        </p:spPr>
        <p:txBody>
          <a:bodyPr vert="horz" lIns="91440" tIns="45720" rIns="91440" bIns="45720" rtlCol="0" anchor="ctr">
            <a:normAutofit/>
          </a:bodyPr>
          <a:lstStyle/>
          <a:p>
            <a:pPr algn="ctr"/>
            <a:r>
              <a:rPr lang="en-US" sz="6600" dirty="0"/>
              <a:t>More Diagrams</a:t>
            </a:r>
          </a:p>
        </p:txBody>
      </p:sp>
      <p:pic>
        <p:nvPicPr>
          <p:cNvPr id="4" name="Content Placeholder 3">
            <a:extLst>
              <a:ext uri="{FF2B5EF4-FFF2-40B4-BE49-F238E27FC236}">
                <a16:creationId xmlns:a16="http://schemas.microsoft.com/office/drawing/2014/main" id="{FDF85FD3-067D-72DD-00D4-CCBFF7D87CDE}"/>
              </a:ext>
            </a:extLst>
          </p:cNvPr>
          <p:cNvPicPr>
            <a:picLocks noGrp="1" noChangeAspect="1"/>
          </p:cNvPicPr>
          <p:nvPr>
            <p:ph idx="1"/>
          </p:nvPr>
        </p:nvPicPr>
        <p:blipFill>
          <a:blip r:embed="rId2"/>
          <a:stretch>
            <a:fillRect/>
          </a:stretch>
        </p:blipFill>
        <p:spPr>
          <a:xfrm>
            <a:off x="428385" y="164592"/>
            <a:ext cx="3504917" cy="4087368"/>
          </a:xfrm>
          <a:prstGeom prst="rect">
            <a:avLst/>
          </a:prstGeom>
        </p:spPr>
      </p:pic>
      <p:pic>
        <p:nvPicPr>
          <p:cNvPr id="6" name="Picture 5">
            <a:extLst>
              <a:ext uri="{FF2B5EF4-FFF2-40B4-BE49-F238E27FC236}">
                <a16:creationId xmlns:a16="http://schemas.microsoft.com/office/drawing/2014/main" id="{E0EE4CD5-4997-17C8-314B-6FDD21FEE3CC}"/>
              </a:ext>
            </a:extLst>
          </p:cNvPr>
          <p:cNvPicPr>
            <a:picLocks noChangeAspect="1"/>
          </p:cNvPicPr>
          <p:nvPr/>
        </p:nvPicPr>
        <p:blipFill>
          <a:blip r:embed="rId3"/>
          <a:stretch>
            <a:fillRect/>
          </a:stretch>
        </p:blipFill>
        <p:spPr>
          <a:xfrm>
            <a:off x="4224528" y="611048"/>
            <a:ext cx="3758184" cy="3194456"/>
          </a:xfrm>
          <a:prstGeom prst="rect">
            <a:avLst/>
          </a:prstGeom>
        </p:spPr>
      </p:pic>
      <p:pic>
        <p:nvPicPr>
          <p:cNvPr id="5" name="Picture 4">
            <a:extLst>
              <a:ext uri="{FF2B5EF4-FFF2-40B4-BE49-F238E27FC236}">
                <a16:creationId xmlns:a16="http://schemas.microsoft.com/office/drawing/2014/main" id="{D8CADFC2-4865-5E99-7524-CEE79E80AF98}"/>
              </a:ext>
            </a:extLst>
          </p:cNvPr>
          <p:cNvPicPr>
            <a:picLocks noChangeAspect="1"/>
          </p:cNvPicPr>
          <p:nvPr/>
        </p:nvPicPr>
        <p:blipFill>
          <a:blip r:embed="rId4"/>
          <a:stretch>
            <a:fillRect/>
          </a:stretch>
        </p:blipFill>
        <p:spPr>
          <a:xfrm>
            <a:off x="8147304" y="817748"/>
            <a:ext cx="3758184" cy="2781056"/>
          </a:xfrm>
          <a:prstGeom prst="rect">
            <a:avLst/>
          </a:prstGeom>
        </p:spPr>
      </p:pic>
    </p:spTree>
    <p:extLst>
      <p:ext uri="{BB962C8B-B14F-4D97-AF65-F5344CB8AC3E}">
        <p14:creationId xmlns:p14="http://schemas.microsoft.com/office/powerpoint/2010/main" val="1546344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6EB4A-D04B-8462-68C6-7E4778A5E51B}"/>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dirty="0">
                <a:solidFill>
                  <a:srgbClr val="FFFFFF"/>
                </a:solidFill>
                <a:latin typeface="+mj-lt"/>
                <a:ea typeface="+mj-ea"/>
                <a:cs typeface="+mj-cs"/>
              </a:rPr>
              <a:t>Hierarchical Design</a:t>
            </a:r>
          </a:p>
        </p:txBody>
      </p:sp>
      <p:pic>
        <p:nvPicPr>
          <p:cNvPr id="11" name="Content Placeholder 10" descr="A computer screen shot of a computer flowchart&#10;&#10;AI-generated content may be incorrect.">
            <a:extLst>
              <a:ext uri="{FF2B5EF4-FFF2-40B4-BE49-F238E27FC236}">
                <a16:creationId xmlns:a16="http://schemas.microsoft.com/office/drawing/2014/main" id="{5AE25346-E4AD-29BC-2CDB-E5F153440D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48949" y="116095"/>
            <a:ext cx="7743771" cy="6545331"/>
          </a:xfrm>
        </p:spPr>
      </p:pic>
    </p:spTree>
    <p:extLst>
      <p:ext uri="{BB962C8B-B14F-4D97-AF65-F5344CB8AC3E}">
        <p14:creationId xmlns:p14="http://schemas.microsoft.com/office/powerpoint/2010/main" val="1076611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C64A5-CF8A-0326-3461-053683BFEE3E}"/>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sz="4000" kern="1200">
                <a:solidFill>
                  <a:schemeClr val="tx2"/>
                </a:solidFill>
                <a:latin typeface="+mj-lt"/>
                <a:ea typeface="+mj-ea"/>
                <a:cs typeface="+mj-cs"/>
              </a:rPr>
              <a:t>Testing</a:t>
            </a:r>
          </a:p>
        </p:txBody>
      </p:sp>
      <p:pic>
        <p:nvPicPr>
          <p:cNvPr id="1026" name="Picture 2" descr="Magnifying Glass Handheld, 3x ...">
            <a:extLst>
              <a:ext uri="{FF2B5EF4-FFF2-40B4-BE49-F238E27FC236}">
                <a16:creationId xmlns:a16="http://schemas.microsoft.com/office/drawing/2014/main" id="{1C38A902-40EF-CC24-7448-B854712A426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22434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C73C3-029C-817D-E80C-5D77275442F6}"/>
              </a:ext>
            </a:extLst>
          </p:cNvPr>
          <p:cNvSpPr>
            <a:spLocks noGrp="1"/>
          </p:cNvSpPr>
          <p:nvPr>
            <p:ph type="title"/>
          </p:nvPr>
        </p:nvSpPr>
        <p:spPr>
          <a:xfrm>
            <a:off x="586478" y="1683756"/>
            <a:ext cx="3115265" cy="2396359"/>
          </a:xfrm>
        </p:spPr>
        <p:txBody>
          <a:bodyPr anchor="b">
            <a:normAutofit/>
          </a:bodyPr>
          <a:lstStyle/>
          <a:p>
            <a:pPr algn="r"/>
            <a:r>
              <a:rPr lang="en-US" sz="4000">
                <a:solidFill>
                  <a:srgbClr val="FFFFFF"/>
                </a:solidFill>
              </a:rPr>
              <a:t>Testing Tools Used</a:t>
            </a:r>
          </a:p>
        </p:txBody>
      </p:sp>
      <p:graphicFrame>
        <p:nvGraphicFramePr>
          <p:cNvPr id="5" name="Content Placeholder 2">
            <a:extLst>
              <a:ext uri="{FF2B5EF4-FFF2-40B4-BE49-F238E27FC236}">
                <a16:creationId xmlns:a16="http://schemas.microsoft.com/office/drawing/2014/main" id="{FE7942DB-3607-68F4-9B33-231DDD1966B7}"/>
              </a:ext>
            </a:extLst>
          </p:cNvPr>
          <p:cNvGraphicFramePr>
            <a:graphicFrameLocks noGrp="1"/>
          </p:cNvGraphicFramePr>
          <p:nvPr>
            <p:ph idx="1"/>
            <p:extLst>
              <p:ext uri="{D42A27DB-BD31-4B8C-83A1-F6EECF244321}">
                <p14:modId xmlns:p14="http://schemas.microsoft.com/office/powerpoint/2010/main" val="1809193457"/>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10607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FAD93-CEFD-3F88-C1B7-B597F0766835}"/>
              </a:ext>
            </a:extLst>
          </p:cNvPr>
          <p:cNvSpPr>
            <a:spLocks noGrp="1"/>
          </p:cNvSpPr>
          <p:nvPr>
            <p:ph type="title"/>
          </p:nvPr>
        </p:nvSpPr>
        <p:spPr>
          <a:xfrm>
            <a:off x="5186855" y="457200"/>
            <a:ext cx="6361666" cy="1368614"/>
          </a:xfrm>
        </p:spPr>
        <p:txBody>
          <a:bodyPr vert="horz" lIns="91440" tIns="45720" rIns="91440" bIns="45720" rtlCol="0" anchor="ctr">
            <a:normAutofit/>
          </a:bodyPr>
          <a:lstStyle/>
          <a:p>
            <a:pPr algn="ctr"/>
            <a:endParaRPr lang="en-US" sz="6600" dirty="0"/>
          </a:p>
        </p:txBody>
      </p:sp>
      <p:pic>
        <p:nvPicPr>
          <p:cNvPr id="9" name="Content Placeholder 8">
            <a:extLst>
              <a:ext uri="{FF2B5EF4-FFF2-40B4-BE49-F238E27FC236}">
                <a16:creationId xmlns:a16="http://schemas.microsoft.com/office/drawing/2014/main" id="{45AFC923-578B-EC73-3281-A398FD09443F}"/>
              </a:ext>
            </a:extLst>
          </p:cNvPr>
          <p:cNvPicPr>
            <a:picLocks noGrp="1" noChangeAspect="1"/>
          </p:cNvPicPr>
          <p:nvPr>
            <p:ph idx="1"/>
          </p:nvPr>
        </p:nvPicPr>
        <p:blipFill>
          <a:blip r:embed="rId2"/>
          <a:stretch>
            <a:fillRect/>
          </a:stretch>
        </p:blipFill>
        <p:spPr>
          <a:xfrm>
            <a:off x="3019468" y="1825625"/>
            <a:ext cx="6153063" cy="4351338"/>
          </a:xfrm>
          <a:prstGeom prst="rect">
            <a:avLst/>
          </a:prstGeom>
        </p:spPr>
      </p:pic>
      <p:pic>
        <p:nvPicPr>
          <p:cNvPr id="4" name="Content Placeholder 3">
            <a:extLst>
              <a:ext uri="{FF2B5EF4-FFF2-40B4-BE49-F238E27FC236}">
                <a16:creationId xmlns:a16="http://schemas.microsoft.com/office/drawing/2014/main" id="{76A6897B-6610-BCD1-6C19-9513502C32C8}"/>
              </a:ext>
            </a:extLst>
          </p:cNvPr>
          <p:cNvPicPr>
            <a:picLocks noChangeAspect="1"/>
          </p:cNvPicPr>
          <p:nvPr/>
        </p:nvPicPr>
        <p:blipFill>
          <a:blip r:embed="rId3"/>
          <a:stretch>
            <a:fillRect/>
          </a:stretch>
        </p:blipFill>
        <p:spPr>
          <a:xfrm>
            <a:off x="643479" y="314680"/>
            <a:ext cx="3240983" cy="6162424"/>
          </a:xfrm>
          <a:prstGeom prst="rect">
            <a:avLst/>
          </a:prstGeom>
        </p:spPr>
      </p:pic>
    </p:spTree>
    <p:extLst>
      <p:ext uri="{BB962C8B-B14F-4D97-AF65-F5344CB8AC3E}">
        <p14:creationId xmlns:p14="http://schemas.microsoft.com/office/powerpoint/2010/main" val="356512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05834-F710-5149-8E90-87588DD20C0D}"/>
              </a:ext>
            </a:extLst>
          </p:cNvPr>
          <p:cNvSpPr>
            <a:spLocks noGrp="1"/>
          </p:cNvSpPr>
          <p:nvPr>
            <p:ph type="title"/>
          </p:nvPr>
        </p:nvSpPr>
        <p:spPr>
          <a:xfrm>
            <a:off x="1383564" y="348865"/>
            <a:ext cx="9718111" cy="1576446"/>
          </a:xfrm>
        </p:spPr>
        <p:txBody>
          <a:bodyPr anchor="ctr">
            <a:normAutofit/>
          </a:bodyPr>
          <a:lstStyle/>
          <a:p>
            <a:r>
              <a:rPr lang="en-US" sz="4000">
                <a:solidFill>
                  <a:srgbClr val="FFFFFF"/>
                </a:solidFill>
              </a:rPr>
              <a:t>Test Cases</a:t>
            </a:r>
          </a:p>
        </p:txBody>
      </p:sp>
      <p:graphicFrame>
        <p:nvGraphicFramePr>
          <p:cNvPr id="5" name="Content Placeholder 2">
            <a:extLst>
              <a:ext uri="{FF2B5EF4-FFF2-40B4-BE49-F238E27FC236}">
                <a16:creationId xmlns:a16="http://schemas.microsoft.com/office/drawing/2014/main" id="{AF37B0DD-A882-9B66-F0F1-0662E305A1C2}"/>
              </a:ext>
            </a:extLst>
          </p:cNvPr>
          <p:cNvGraphicFramePr>
            <a:graphicFrameLocks noGrp="1"/>
          </p:cNvGraphicFramePr>
          <p:nvPr>
            <p:ph idx="1"/>
            <p:extLst>
              <p:ext uri="{D42A27DB-BD31-4B8C-83A1-F6EECF244321}">
                <p14:modId xmlns:p14="http://schemas.microsoft.com/office/powerpoint/2010/main" val="1945419961"/>
              </p:ext>
            </p:extLst>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27146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EE6F9-444F-279C-B0B9-0EFFBB12B61C}"/>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dirty="0">
                <a:solidFill>
                  <a:srgbClr val="FFFFFF"/>
                </a:solidFill>
                <a:latin typeface="+mj-lt"/>
                <a:ea typeface="+mj-ea"/>
                <a:cs typeface="+mj-cs"/>
              </a:rPr>
              <a:t>Demo</a:t>
            </a:r>
          </a:p>
        </p:txBody>
      </p:sp>
      <p:pic>
        <p:nvPicPr>
          <p:cNvPr id="7" name="Graphic 6" descr="Music">
            <a:extLst>
              <a:ext uri="{FF2B5EF4-FFF2-40B4-BE49-F238E27FC236}">
                <a16:creationId xmlns:a16="http://schemas.microsoft.com/office/drawing/2014/main" id="{A8978D9A-F752-AA51-35FF-05D0F55E19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153510" y="467208"/>
            <a:ext cx="5923584" cy="5923584"/>
          </a:xfrm>
          <a:prstGeom prst="rect">
            <a:avLst/>
          </a:prstGeom>
        </p:spPr>
      </p:pic>
    </p:spTree>
    <p:extLst>
      <p:ext uri="{BB962C8B-B14F-4D97-AF65-F5344CB8AC3E}">
        <p14:creationId xmlns:p14="http://schemas.microsoft.com/office/powerpoint/2010/main" val="975424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E323C-080A-8203-E3F4-1C8603C6C582}"/>
              </a:ext>
            </a:extLst>
          </p:cNvPr>
          <p:cNvSpPr>
            <a:spLocks noGrp="1"/>
          </p:cNvSpPr>
          <p:nvPr>
            <p:ph type="title"/>
          </p:nvPr>
        </p:nvSpPr>
        <p:spPr>
          <a:xfrm>
            <a:off x="91440" y="1683756"/>
            <a:ext cx="3610303" cy="2396359"/>
          </a:xfrm>
        </p:spPr>
        <p:txBody>
          <a:bodyPr anchor="ctr">
            <a:normAutofit/>
          </a:bodyPr>
          <a:lstStyle/>
          <a:p>
            <a:pPr algn="ctr"/>
            <a:r>
              <a:rPr lang="en-US" sz="4000" dirty="0">
                <a:solidFill>
                  <a:srgbClr val="FFFFFF"/>
                </a:solidFill>
              </a:rPr>
              <a:t>Project Challenges</a:t>
            </a:r>
          </a:p>
        </p:txBody>
      </p:sp>
      <p:graphicFrame>
        <p:nvGraphicFramePr>
          <p:cNvPr id="5" name="Content Placeholder 2">
            <a:extLst>
              <a:ext uri="{FF2B5EF4-FFF2-40B4-BE49-F238E27FC236}">
                <a16:creationId xmlns:a16="http://schemas.microsoft.com/office/drawing/2014/main" id="{4C9DEADC-D4DB-6AE8-C051-152B77D4F542}"/>
              </a:ext>
            </a:extLst>
          </p:cNvPr>
          <p:cNvGraphicFramePr>
            <a:graphicFrameLocks noGrp="1"/>
          </p:cNvGraphicFramePr>
          <p:nvPr>
            <p:ph idx="1"/>
            <p:extLst>
              <p:ext uri="{D42A27DB-BD31-4B8C-83A1-F6EECF244321}">
                <p14:modId xmlns:p14="http://schemas.microsoft.com/office/powerpoint/2010/main" val="1655875183"/>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22724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D51F23-705A-37AB-255E-C1EE72B01E17}"/>
              </a:ext>
            </a:extLst>
          </p:cNvPr>
          <p:cNvPicPr>
            <a:picLocks noChangeAspect="1"/>
          </p:cNvPicPr>
          <p:nvPr/>
        </p:nvPicPr>
        <p:blipFill>
          <a:blip r:embed="rId2">
            <a:alphaModFix amt="50000"/>
            <a:extLst>
              <a:ext uri="{28A0092B-C50C-407E-A947-70E740481C1C}">
                <a14:useLocalDpi xmlns:a14="http://schemas.microsoft.com/office/drawing/2010/main" val="0"/>
              </a:ext>
            </a:extLst>
          </a:blip>
          <a:srcRect t="15730"/>
          <a:stretch>
            <a:fill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22E2B0BE-5620-A6BC-C5B2-E7787DAE66F2}"/>
              </a:ext>
            </a:extLst>
          </p:cNvPr>
          <p:cNvSpPr>
            <a:spLocks noGrp="1"/>
          </p:cNvSpPr>
          <p:nvPr>
            <p:ph type="title"/>
          </p:nvPr>
        </p:nvSpPr>
        <p:spPr>
          <a:xfrm>
            <a:off x="1524000" y="1122362"/>
            <a:ext cx="9144000" cy="1104003"/>
          </a:xfrm>
        </p:spPr>
        <p:txBody>
          <a:bodyPr vert="horz" lIns="91440" tIns="45720" rIns="91440" bIns="45720" rtlCol="0" anchor="b">
            <a:normAutofit/>
          </a:bodyPr>
          <a:lstStyle/>
          <a:p>
            <a:pPr algn="ctr"/>
            <a:r>
              <a:rPr lang="en-US" sz="6000" dirty="0">
                <a:solidFill>
                  <a:srgbClr val="FFFFFF"/>
                </a:solidFill>
              </a:rPr>
              <a:t>What is </a:t>
            </a:r>
            <a:r>
              <a:rPr lang="en-US" sz="6000" dirty="0" err="1">
                <a:solidFill>
                  <a:srgbClr val="FFFFFF"/>
                </a:solidFill>
              </a:rPr>
              <a:t>GoosePlayer</a:t>
            </a:r>
            <a:r>
              <a:rPr lang="en-US" sz="6000" dirty="0">
                <a:solidFill>
                  <a:srgbClr val="FFFFFF"/>
                </a:solidFill>
              </a:rPr>
              <a:t>?</a:t>
            </a:r>
          </a:p>
        </p:txBody>
      </p:sp>
      <p:sp>
        <p:nvSpPr>
          <p:cNvPr id="6" name="TextBox 5">
            <a:extLst>
              <a:ext uri="{FF2B5EF4-FFF2-40B4-BE49-F238E27FC236}">
                <a16:creationId xmlns:a16="http://schemas.microsoft.com/office/drawing/2014/main" id="{10BAADB6-A8B7-7967-53E1-589CA9125D96}"/>
              </a:ext>
            </a:extLst>
          </p:cNvPr>
          <p:cNvSpPr txBox="1"/>
          <p:nvPr/>
        </p:nvSpPr>
        <p:spPr>
          <a:xfrm>
            <a:off x="2728800" y="2685600"/>
            <a:ext cx="6660000" cy="1754326"/>
          </a:xfrm>
          <a:prstGeom prst="rect">
            <a:avLst/>
          </a:prstGeom>
          <a:noFill/>
        </p:spPr>
        <p:txBody>
          <a:bodyPr wrap="square" rtlCol="0">
            <a:spAutoFit/>
          </a:bodyPr>
          <a:lstStyle/>
          <a:p>
            <a:r>
              <a:rPr lang="en-US" dirty="0" err="1"/>
              <a:t>GoosePlayer</a:t>
            </a:r>
            <a:r>
              <a:rPr lang="en-US" dirty="0"/>
              <a:t> is a Windows computer desktop application that allows for multiple music tracks to be played in conjunction with each other, allowing for a much more immersive environment when playing table-top games such as </a:t>
            </a:r>
            <a:r>
              <a:rPr lang="en-US" dirty="0" err="1"/>
              <a:t>DnD</a:t>
            </a:r>
            <a:r>
              <a:rPr lang="en-US" dirty="0"/>
              <a:t>. </a:t>
            </a:r>
            <a:r>
              <a:rPr lang="en-US" dirty="0" err="1"/>
              <a:t>GoosePlayer</a:t>
            </a:r>
            <a:r>
              <a:rPr lang="en-US" dirty="0"/>
              <a:t> also allows for connection to a remote music server giving users the ability to stream their audio remotely through the player. </a:t>
            </a:r>
          </a:p>
        </p:txBody>
      </p:sp>
    </p:spTree>
    <p:extLst>
      <p:ext uri="{BB962C8B-B14F-4D97-AF65-F5344CB8AC3E}">
        <p14:creationId xmlns:p14="http://schemas.microsoft.com/office/powerpoint/2010/main" val="145647963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descr="Top view of a circular staircase">
            <a:extLst>
              <a:ext uri="{FF2B5EF4-FFF2-40B4-BE49-F238E27FC236}">
                <a16:creationId xmlns:a16="http://schemas.microsoft.com/office/drawing/2014/main" id="{CEA0AEA1-E51B-CC28-005A-29BE0A5E9F86}"/>
              </a:ext>
            </a:extLst>
          </p:cNvPr>
          <p:cNvPicPr>
            <a:picLocks noChangeAspect="1"/>
          </p:cNvPicPr>
          <p:nvPr/>
        </p:nvPicPr>
        <p:blipFill>
          <a:blip r:embed="rId2"/>
          <a:srcRect r="9709" b="-1"/>
          <a:stretch>
            <a:fillRect/>
          </a:stretch>
        </p:blipFill>
        <p:spPr>
          <a:xfrm>
            <a:off x="2915455" y="10"/>
            <a:ext cx="9276545" cy="6857990"/>
          </a:xfrm>
          <a:custGeom>
            <a:avLst/>
            <a:gdLst/>
            <a:ahLst/>
            <a:cxnLst/>
            <a:rect l="l" t="t" r="r" b="b"/>
            <a:pathLst>
              <a:path w="9276545" h="6871647">
                <a:moveTo>
                  <a:pt x="9276545" y="0"/>
                </a:moveTo>
                <a:lnTo>
                  <a:pt x="9276545" y="6858000"/>
                </a:lnTo>
                <a:lnTo>
                  <a:pt x="1546051" y="6871647"/>
                </a:lnTo>
                <a:lnTo>
                  <a:pt x="1535751" y="6828910"/>
                </a:lnTo>
                <a:cubicBezTo>
                  <a:pt x="1530460" y="6775140"/>
                  <a:pt x="1515370" y="6618042"/>
                  <a:pt x="1514301" y="6549029"/>
                </a:cubicBezTo>
                <a:cubicBezTo>
                  <a:pt x="1518045" y="6491396"/>
                  <a:pt x="1528503" y="6450608"/>
                  <a:pt x="1529339" y="6414828"/>
                </a:cubicBezTo>
                <a:cubicBezTo>
                  <a:pt x="1525062" y="6359280"/>
                  <a:pt x="1502062" y="6307149"/>
                  <a:pt x="1493941" y="6268848"/>
                </a:cubicBezTo>
                <a:cubicBezTo>
                  <a:pt x="1502669" y="6254191"/>
                  <a:pt x="1469920" y="6200171"/>
                  <a:pt x="1480613" y="6185025"/>
                </a:cubicBezTo>
                <a:cubicBezTo>
                  <a:pt x="1481020" y="6164522"/>
                  <a:pt x="1458164" y="6060790"/>
                  <a:pt x="1443364" y="6018360"/>
                </a:cubicBezTo>
                <a:cubicBezTo>
                  <a:pt x="1426694" y="5970758"/>
                  <a:pt x="1390307" y="5920074"/>
                  <a:pt x="1380584" y="5899407"/>
                </a:cubicBezTo>
                <a:cubicBezTo>
                  <a:pt x="1370860" y="5878740"/>
                  <a:pt x="1392244" y="5920877"/>
                  <a:pt x="1385023" y="5894356"/>
                </a:cubicBezTo>
                <a:cubicBezTo>
                  <a:pt x="1377800" y="5867835"/>
                  <a:pt x="1345702" y="5770498"/>
                  <a:pt x="1337254" y="5740279"/>
                </a:cubicBezTo>
                <a:cubicBezTo>
                  <a:pt x="1353956" y="5738860"/>
                  <a:pt x="1323673" y="5722040"/>
                  <a:pt x="1334321" y="5713042"/>
                </a:cubicBezTo>
                <a:cubicBezTo>
                  <a:pt x="1343675" y="5706701"/>
                  <a:pt x="1336672" y="5700118"/>
                  <a:pt x="1335877" y="5692870"/>
                </a:cubicBezTo>
                <a:cubicBezTo>
                  <a:pt x="1343201" y="5683812"/>
                  <a:pt x="1329617" y="5652064"/>
                  <a:pt x="1319978" y="5643427"/>
                </a:cubicBezTo>
                <a:cubicBezTo>
                  <a:pt x="1286551" y="5622177"/>
                  <a:pt x="1310947" y="5579803"/>
                  <a:pt x="1285321" y="5562271"/>
                </a:cubicBezTo>
                <a:cubicBezTo>
                  <a:pt x="1281540" y="5556238"/>
                  <a:pt x="1279983" y="5550455"/>
                  <a:pt x="1279815" y="5544867"/>
                </a:cubicBezTo>
                <a:lnTo>
                  <a:pt x="1282507" y="5529404"/>
                </a:lnTo>
                <a:lnTo>
                  <a:pt x="1289604" y="5525378"/>
                </a:lnTo>
                <a:lnTo>
                  <a:pt x="1287766" y="5515726"/>
                </a:lnTo>
                <a:lnTo>
                  <a:pt x="1288829" y="5513051"/>
                </a:lnTo>
                <a:cubicBezTo>
                  <a:pt x="1290896" y="5507946"/>
                  <a:pt x="1292688" y="5502897"/>
                  <a:pt x="1293373" y="5497833"/>
                </a:cubicBezTo>
                <a:cubicBezTo>
                  <a:pt x="1288690" y="5483829"/>
                  <a:pt x="1272696" y="5459278"/>
                  <a:pt x="1260736" y="5429027"/>
                </a:cubicBezTo>
                <a:cubicBezTo>
                  <a:pt x="1238579" y="5396416"/>
                  <a:pt x="1238884" y="5351600"/>
                  <a:pt x="1221610" y="5316328"/>
                </a:cubicBezTo>
                <a:lnTo>
                  <a:pt x="1216099" y="5309330"/>
                </a:lnTo>
                <a:lnTo>
                  <a:pt x="1217278" y="5279477"/>
                </a:lnTo>
                <a:cubicBezTo>
                  <a:pt x="1221588" y="5274318"/>
                  <a:pt x="1222716" y="5266940"/>
                  <a:pt x="1218469" y="5260597"/>
                </a:cubicBezTo>
                <a:lnTo>
                  <a:pt x="1206220" y="5152555"/>
                </a:lnTo>
                <a:cubicBezTo>
                  <a:pt x="1205294" y="5116878"/>
                  <a:pt x="1196908" y="5101727"/>
                  <a:pt x="1212921" y="5046536"/>
                </a:cubicBezTo>
                <a:cubicBezTo>
                  <a:pt x="1234138" y="4987918"/>
                  <a:pt x="1204801" y="4903116"/>
                  <a:pt x="1212183" y="4837345"/>
                </a:cubicBezTo>
                <a:cubicBezTo>
                  <a:pt x="1183151" y="4802424"/>
                  <a:pt x="1209228" y="4821062"/>
                  <a:pt x="1202048" y="4784195"/>
                </a:cubicBezTo>
                <a:cubicBezTo>
                  <a:pt x="1202483" y="4760878"/>
                  <a:pt x="1202919" y="4737561"/>
                  <a:pt x="1203354" y="4714245"/>
                </a:cubicBezTo>
                <a:lnTo>
                  <a:pt x="1201502" y="4700836"/>
                </a:lnTo>
                <a:lnTo>
                  <a:pt x="1194919" y="4697224"/>
                </a:lnTo>
                <a:lnTo>
                  <a:pt x="1187792" y="4677162"/>
                </a:lnTo>
                <a:cubicBezTo>
                  <a:pt x="1186060" y="4669625"/>
                  <a:pt x="1185291" y="4661478"/>
                  <a:pt x="1186080" y="4652429"/>
                </a:cubicBezTo>
                <a:cubicBezTo>
                  <a:pt x="1199189" y="4622456"/>
                  <a:pt x="1167081" y="4571771"/>
                  <a:pt x="1184722" y="4534840"/>
                </a:cubicBezTo>
                <a:cubicBezTo>
                  <a:pt x="1182407" y="4499077"/>
                  <a:pt x="1175424" y="4460227"/>
                  <a:pt x="1172188" y="4437851"/>
                </a:cubicBezTo>
                <a:cubicBezTo>
                  <a:pt x="1161331" y="4428466"/>
                  <a:pt x="1178123" y="4398274"/>
                  <a:pt x="1165306" y="4400581"/>
                </a:cubicBezTo>
                <a:cubicBezTo>
                  <a:pt x="1171061" y="4389819"/>
                  <a:pt x="1173552" y="4346771"/>
                  <a:pt x="1168602" y="4335651"/>
                </a:cubicBezTo>
                <a:lnTo>
                  <a:pt x="1178384" y="4280215"/>
                </a:lnTo>
                <a:lnTo>
                  <a:pt x="1177294" y="4274660"/>
                </a:lnTo>
                <a:cubicBezTo>
                  <a:pt x="1177138" y="4268882"/>
                  <a:pt x="1177520" y="4251103"/>
                  <a:pt x="1177448" y="4245552"/>
                </a:cubicBezTo>
                <a:cubicBezTo>
                  <a:pt x="1177252" y="4244155"/>
                  <a:pt x="1177058" y="4242757"/>
                  <a:pt x="1176863" y="4241361"/>
                </a:cubicBezTo>
                <a:lnTo>
                  <a:pt x="1162386" y="4207167"/>
                </a:lnTo>
                <a:cubicBezTo>
                  <a:pt x="1162950" y="4202536"/>
                  <a:pt x="1174655" y="4199565"/>
                  <a:pt x="1174343" y="4192380"/>
                </a:cubicBezTo>
                <a:lnTo>
                  <a:pt x="1160516" y="4164062"/>
                </a:lnTo>
                <a:lnTo>
                  <a:pt x="1161365" y="4158623"/>
                </a:lnTo>
                <a:lnTo>
                  <a:pt x="1144878" y="4076261"/>
                </a:lnTo>
                <a:lnTo>
                  <a:pt x="1123687" y="4005692"/>
                </a:lnTo>
                <a:lnTo>
                  <a:pt x="1096720" y="3754257"/>
                </a:lnTo>
                <a:cubicBezTo>
                  <a:pt x="1083618" y="3639924"/>
                  <a:pt x="1064313" y="3636659"/>
                  <a:pt x="1047682" y="3517638"/>
                </a:cubicBezTo>
                <a:cubicBezTo>
                  <a:pt x="1048550" y="3477187"/>
                  <a:pt x="1049418" y="3436735"/>
                  <a:pt x="1050285" y="3396284"/>
                </a:cubicBezTo>
                <a:lnTo>
                  <a:pt x="1030166" y="3320814"/>
                </a:lnTo>
                <a:lnTo>
                  <a:pt x="1034128" y="3260443"/>
                </a:lnTo>
                <a:lnTo>
                  <a:pt x="1007751" y="3198916"/>
                </a:lnTo>
                <a:cubicBezTo>
                  <a:pt x="1003323" y="3193074"/>
                  <a:pt x="1001150" y="3187393"/>
                  <a:pt x="1000384" y="3181839"/>
                </a:cubicBezTo>
                <a:cubicBezTo>
                  <a:pt x="1000734" y="3176675"/>
                  <a:pt x="1001085" y="3171511"/>
                  <a:pt x="1001435" y="3166346"/>
                </a:cubicBezTo>
                <a:lnTo>
                  <a:pt x="968918" y="3112638"/>
                </a:lnTo>
                <a:cubicBezTo>
                  <a:pt x="957125" y="3092489"/>
                  <a:pt x="955617" y="3065232"/>
                  <a:pt x="934483" y="3031628"/>
                </a:cubicBezTo>
                <a:cubicBezTo>
                  <a:pt x="914631" y="2997037"/>
                  <a:pt x="908933" y="3005661"/>
                  <a:pt x="879229" y="2948196"/>
                </a:cubicBezTo>
                <a:cubicBezTo>
                  <a:pt x="850845" y="2897154"/>
                  <a:pt x="820829" y="2806798"/>
                  <a:pt x="798666" y="2761198"/>
                </a:cubicBezTo>
                <a:cubicBezTo>
                  <a:pt x="773970" y="2714562"/>
                  <a:pt x="758278" y="2715446"/>
                  <a:pt x="746962" y="2694939"/>
                </a:cubicBezTo>
                <a:lnTo>
                  <a:pt x="712796" y="2614779"/>
                </a:lnTo>
                <a:lnTo>
                  <a:pt x="697701" y="2600020"/>
                </a:lnTo>
                <a:cubicBezTo>
                  <a:pt x="697743" y="2598787"/>
                  <a:pt x="697784" y="2597555"/>
                  <a:pt x="697823" y="2596321"/>
                </a:cubicBezTo>
                <a:lnTo>
                  <a:pt x="679645" y="2572602"/>
                </a:lnTo>
                <a:lnTo>
                  <a:pt x="680789" y="2571831"/>
                </a:lnTo>
                <a:cubicBezTo>
                  <a:pt x="682946" y="2569560"/>
                  <a:pt x="683757" y="2566863"/>
                  <a:pt x="681771" y="2563200"/>
                </a:cubicBezTo>
                <a:cubicBezTo>
                  <a:pt x="705290" y="2562299"/>
                  <a:pt x="688388" y="2558438"/>
                  <a:pt x="680456" y="2547723"/>
                </a:cubicBezTo>
                <a:cubicBezTo>
                  <a:pt x="679482" y="2534148"/>
                  <a:pt x="677183" y="2493617"/>
                  <a:pt x="675922" y="2481749"/>
                </a:cubicBezTo>
                <a:lnTo>
                  <a:pt x="672894" y="2476509"/>
                </a:lnTo>
                <a:lnTo>
                  <a:pt x="673143" y="2476297"/>
                </a:lnTo>
                <a:cubicBezTo>
                  <a:pt x="673152" y="2474932"/>
                  <a:pt x="672405" y="2473126"/>
                  <a:pt x="670567" y="2470561"/>
                </a:cubicBezTo>
                <a:lnTo>
                  <a:pt x="667369" y="2466951"/>
                </a:lnTo>
                <a:lnTo>
                  <a:pt x="661495" y="2456785"/>
                </a:lnTo>
                <a:cubicBezTo>
                  <a:pt x="661510" y="2455387"/>
                  <a:pt x="661525" y="2453987"/>
                  <a:pt x="661540" y="2452588"/>
                </a:cubicBezTo>
                <a:lnTo>
                  <a:pt x="664540" y="2449913"/>
                </a:lnTo>
                <a:lnTo>
                  <a:pt x="663581" y="2449129"/>
                </a:lnTo>
                <a:cubicBezTo>
                  <a:pt x="653014" y="2444453"/>
                  <a:pt x="642406" y="2445872"/>
                  <a:pt x="663129" y="2426579"/>
                </a:cubicBezTo>
                <a:cubicBezTo>
                  <a:pt x="643271" y="2414167"/>
                  <a:pt x="657229" y="2404769"/>
                  <a:pt x="650205" y="2379928"/>
                </a:cubicBezTo>
                <a:cubicBezTo>
                  <a:pt x="634911" y="2374359"/>
                  <a:pt x="634260" y="2365346"/>
                  <a:pt x="638008" y="2354824"/>
                </a:cubicBezTo>
                <a:cubicBezTo>
                  <a:pt x="621083" y="2334576"/>
                  <a:pt x="620949" y="2310146"/>
                  <a:pt x="609851" y="2284299"/>
                </a:cubicBezTo>
                <a:lnTo>
                  <a:pt x="585585" y="2155739"/>
                </a:lnTo>
                <a:lnTo>
                  <a:pt x="581391" y="2152892"/>
                </a:lnTo>
                <a:cubicBezTo>
                  <a:pt x="578821" y="2150768"/>
                  <a:pt x="577525" y="2149149"/>
                  <a:pt x="577083" y="2147807"/>
                </a:cubicBezTo>
                <a:lnTo>
                  <a:pt x="577251" y="2147544"/>
                </a:lnTo>
                <a:lnTo>
                  <a:pt x="546845" y="2085601"/>
                </a:lnTo>
                <a:cubicBezTo>
                  <a:pt x="538270" y="2073917"/>
                  <a:pt x="486356" y="1955894"/>
                  <a:pt x="470837" y="1931362"/>
                </a:cubicBezTo>
                <a:lnTo>
                  <a:pt x="428154" y="1657167"/>
                </a:lnTo>
                <a:lnTo>
                  <a:pt x="392797" y="1510175"/>
                </a:lnTo>
                <a:cubicBezTo>
                  <a:pt x="380165" y="1504446"/>
                  <a:pt x="369910" y="1451095"/>
                  <a:pt x="372847" y="1440507"/>
                </a:cubicBezTo>
                <a:cubicBezTo>
                  <a:pt x="369015" y="1433783"/>
                  <a:pt x="338503" y="1376212"/>
                  <a:pt x="344479" y="1367690"/>
                </a:cubicBezTo>
                <a:cubicBezTo>
                  <a:pt x="332264" y="1342150"/>
                  <a:pt x="321736" y="1310521"/>
                  <a:pt x="299558" y="1287266"/>
                </a:cubicBezTo>
                <a:cubicBezTo>
                  <a:pt x="277380" y="1264010"/>
                  <a:pt x="259203" y="1269909"/>
                  <a:pt x="243216" y="1249403"/>
                </a:cubicBezTo>
                <a:cubicBezTo>
                  <a:pt x="227230" y="1228898"/>
                  <a:pt x="218454" y="1166841"/>
                  <a:pt x="203639" y="1164232"/>
                </a:cubicBezTo>
                <a:cubicBezTo>
                  <a:pt x="192352" y="1144923"/>
                  <a:pt x="198158" y="1133798"/>
                  <a:pt x="169195" y="1087898"/>
                </a:cubicBezTo>
                <a:cubicBezTo>
                  <a:pt x="139228" y="1002950"/>
                  <a:pt x="140891" y="969630"/>
                  <a:pt x="98775" y="910071"/>
                </a:cubicBezTo>
                <a:cubicBezTo>
                  <a:pt x="45025" y="831068"/>
                  <a:pt x="34038" y="817468"/>
                  <a:pt x="43820" y="712632"/>
                </a:cubicBezTo>
                <a:cubicBezTo>
                  <a:pt x="34816" y="659496"/>
                  <a:pt x="43273" y="613587"/>
                  <a:pt x="44748" y="591246"/>
                </a:cubicBezTo>
                <a:lnTo>
                  <a:pt x="36767" y="546725"/>
                </a:lnTo>
                <a:cubicBezTo>
                  <a:pt x="36093" y="528360"/>
                  <a:pt x="35418" y="509996"/>
                  <a:pt x="34744" y="491632"/>
                </a:cubicBezTo>
                <a:cubicBezTo>
                  <a:pt x="34670" y="458441"/>
                  <a:pt x="29296" y="473054"/>
                  <a:pt x="29222" y="439863"/>
                </a:cubicBezTo>
                <a:cubicBezTo>
                  <a:pt x="29152" y="439762"/>
                  <a:pt x="2578" y="397168"/>
                  <a:pt x="2507" y="397065"/>
                </a:cubicBezTo>
                <a:cubicBezTo>
                  <a:pt x="-7796" y="385479"/>
                  <a:pt x="17492" y="336832"/>
                  <a:pt x="9810" y="317232"/>
                </a:cubicBezTo>
                <a:lnTo>
                  <a:pt x="25323" y="268841"/>
                </a:lnTo>
                <a:cubicBezTo>
                  <a:pt x="20582" y="241406"/>
                  <a:pt x="55391" y="238509"/>
                  <a:pt x="50278" y="195107"/>
                </a:cubicBezTo>
                <a:cubicBezTo>
                  <a:pt x="49891" y="157638"/>
                  <a:pt x="41873" y="124837"/>
                  <a:pt x="47653" y="93413"/>
                </a:cubicBezTo>
                <a:cubicBezTo>
                  <a:pt x="41389" y="80245"/>
                  <a:pt x="38874" y="67990"/>
                  <a:pt x="48323" y="56668"/>
                </a:cubicBezTo>
                <a:cubicBezTo>
                  <a:pt x="46028" y="30349"/>
                  <a:pt x="37896" y="18658"/>
                  <a:pt x="38423" y="5323"/>
                </a:cubicBezTo>
                <a:lnTo>
                  <a:pt x="39875" y="1"/>
                </a:lnTo>
                <a:close/>
              </a:path>
            </a:pathLst>
          </a:custGeom>
        </p:spPr>
      </p:pic>
      <p:sp>
        <p:nvSpPr>
          <p:cNvPr id="2" name="Title 1">
            <a:extLst>
              <a:ext uri="{FF2B5EF4-FFF2-40B4-BE49-F238E27FC236}">
                <a16:creationId xmlns:a16="http://schemas.microsoft.com/office/drawing/2014/main" id="{01866127-DEFD-113B-F2FC-A6B9AA882857}"/>
              </a:ext>
            </a:extLst>
          </p:cNvPr>
          <p:cNvSpPr>
            <a:spLocks noGrp="1"/>
          </p:cNvSpPr>
          <p:nvPr>
            <p:ph type="title"/>
          </p:nvPr>
        </p:nvSpPr>
        <p:spPr>
          <a:xfrm>
            <a:off x="661916" y="2852381"/>
            <a:ext cx="3161940" cy="2640247"/>
          </a:xfrm>
        </p:spPr>
        <p:txBody>
          <a:bodyPr vert="horz" lIns="91440" tIns="45720" rIns="91440" bIns="45720" rtlCol="0" anchor="b">
            <a:normAutofit/>
          </a:bodyPr>
          <a:lstStyle/>
          <a:p>
            <a:r>
              <a:rPr lang="en-US" sz="3600" dirty="0">
                <a:solidFill>
                  <a:schemeClr val="tx1">
                    <a:lumMod val="85000"/>
                    <a:lumOff val="15000"/>
                  </a:schemeClr>
                </a:solidFill>
              </a:rPr>
              <a:t>Future Features for Implementation</a:t>
            </a:r>
          </a:p>
        </p:txBody>
      </p:sp>
    </p:spTree>
    <p:extLst>
      <p:ext uri="{BB962C8B-B14F-4D97-AF65-F5344CB8AC3E}">
        <p14:creationId xmlns:p14="http://schemas.microsoft.com/office/powerpoint/2010/main" val="11950102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Yellow question mark">
            <a:extLst>
              <a:ext uri="{FF2B5EF4-FFF2-40B4-BE49-F238E27FC236}">
                <a16:creationId xmlns:a16="http://schemas.microsoft.com/office/drawing/2014/main" id="{FDDF4DD7-9280-9344-141A-E92F735B1B9D}"/>
              </a:ext>
            </a:extLst>
          </p:cNvPr>
          <p:cNvPicPr>
            <a:picLocks noChangeAspect="1"/>
          </p:cNvPicPr>
          <p:nvPr/>
        </p:nvPicPr>
        <p:blipFill>
          <a:blip r:embed="rId2"/>
          <a:srcRect l="28794" r="-1" b="-1"/>
          <a:stretch>
            <a:fillRect/>
          </a:stretch>
        </p:blipFill>
        <p:spPr>
          <a:xfrm>
            <a:off x="4038599" y="10"/>
            <a:ext cx="8160026" cy="6875809"/>
          </a:xfrm>
          <a:prstGeom prst="rect">
            <a:avLst/>
          </a:prstGeom>
        </p:spPr>
      </p:pic>
      <p:sp>
        <p:nvSpPr>
          <p:cNvPr id="2" name="Title 1">
            <a:extLst>
              <a:ext uri="{FF2B5EF4-FFF2-40B4-BE49-F238E27FC236}">
                <a16:creationId xmlns:a16="http://schemas.microsoft.com/office/drawing/2014/main" id="{BC8FD5E1-8118-7E2E-CD22-69A429136A2E}"/>
              </a:ext>
            </a:extLst>
          </p:cNvPr>
          <p:cNvSpPr>
            <a:spLocks noGrp="1"/>
          </p:cNvSpPr>
          <p:nvPr>
            <p:ph type="title"/>
          </p:nvPr>
        </p:nvSpPr>
        <p:spPr>
          <a:xfrm>
            <a:off x="534473" y="2950387"/>
            <a:ext cx="3052293" cy="3531403"/>
          </a:xfrm>
        </p:spPr>
        <p:txBody>
          <a:bodyPr vert="horz" lIns="91440" tIns="45720" rIns="91440" bIns="45720" rtlCol="0" anchor="t">
            <a:normAutofit/>
          </a:bodyPr>
          <a:lstStyle/>
          <a:p>
            <a:pPr algn="r"/>
            <a:r>
              <a:rPr lang="en-US" sz="4000">
                <a:solidFill>
                  <a:srgbClr val="FFFFFF"/>
                </a:solidFill>
              </a:rPr>
              <a:t>Questions?</a:t>
            </a:r>
          </a:p>
        </p:txBody>
      </p:sp>
    </p:spTree>
    <p:extLst>
      <p:ext uri="{BB962C8B-B14F-4D97-AF65-F5344CB8AC3E}">
        <p14:creationId xmlns:p14="http://schemas.microsoft.com/office/powerpoint/2010/main" val="3909971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2C14F940-5AE2-28FB-4FAF-00B1A631EC0B}"/>
              </a:ext>
            </a:extLst>
          </p:cNvPr>
          <p:cNvSpPr>
            <a:spLocks noGrp="1"/>
          </p:cNvSpPr>
          <p:nvPr>
            <p:ph type="title"/>
          </p:nvPr>
        </p:nvSpPr>
        <p:spPr>
          <a:xfrm>
            <a:off x="838200" y="365125"/>
            <a:ext cx="5393361" cy="1325563"/>
          </a:xfrm>
        </p:spPr>
        <p:txBody>
          <a:bodyPr>
            <a:normAutofit/>
          </a:bodyPr>
          <a:lstStyle/>
          <a:p>
            <a:r>
              <a:rPr lang="en-US"/>
              <a:t>Why Gooseplayer?</a:t>
            </a:r>
          </a:p>
        </p:txBody>
      </p:sp>
      <p:sp>
        <p:nvSpPr>
          <p:cNvPr id="3" name="Content Placeholder 2">
            <a:extLst>
              <a:ext uri="{FF2B5EF4-FFF2-40B4-BE49-F238E27FC236}">
                <a16:creationId xmlns:a16="http://schemas.microsoft.com/office/drawing/2014/main" id="{45742818-FC43-CBF7-7CE2-D5D445595511}"/>
              </a:ext>
            </a:extLst>
          </p:cNvPr>
          <p:cNvSpPr>
            <a:spLocks noGrp="1"/>
          </p:cNvSpPr>
          <p:nvPr>
            <p:ph idx="1"/>
          </p:nvPr>
        </p:nvSpPr>
        <p:spPr>
          <a:xfrm>
            <a:off x="838200" y="1825625"/>
            <a:ext cx="5393361" cy="4351338"/>
          </a:xfrm>
        </p:spPr>
        <p:txBody>
          <a:bodyPr>
            <a:normAutofit/>
          </a:bodyPr>
          <a:lstStyle/>
          <a:p>
            <a:pPr marL="0" indent="0">
              <a:buNone/>
            </a:pPr>
            <a:r>
              <a:rPr lang="en-US" sz="2000" b="1" dirty="0"/>
              <a:t>This music player was born out of a mix of reasons. </a:t>
            </a:r>
          </a:p>
          <a:p>
            <a:r>
              <a:rPr lang="en-US" sz="2000" dirty="0"/>
              <a:t>Desired to code an advanced desktop application for Windows that implemented concepts such as queuing for files and used advanced coding tools and features available in Java</a:t>
            </a:r>
          </a:p>
          <a:p>
            <a:r>
              <a:rPr lang="en-US" sz="2000" dirty="0"/>
              <a:t> Lack of music players available that were capable of simultaneously playing multiple tracks for </a:t>
            </a:r>
            <a:r>
              <a:rPr lang="en-US" sz="2000" dirty="0" err="1"/>
              <a:t>DnD</a:t>
            </a:r>
            <a:r>
              <a:rPr lang="en-US" sz="2000" dirty="0"/>
              <a:t> sessions</a:t>
            </a:r>
          </a:p>
          <a:p>
            <a:r>
              <a:rPr lang="en-US" sz="2000" dirty="0"/>
              <a:t>Wanted features to better suite data collecting enthusiasts, functioning as an audio multitool (player + multiplayer + radio).</a:t>
            </a:r>
          </a:p>
        </p:txBody>
      </p:sp>
      <p:pic>
        <p:nvPicPr>
          <p:cNvPr id="33" name="Picture 32" descr="Close up of audio equipment">
            <a:extLst>
              <a:ext uri="{FF2B5EF4-FFF2-40B4-BE49-F238E27FC236}">
                <a16:creationId xmlns:a16="http://schemas.microsoft.com/office/drawing/2014/main" id="{A5430A9C-E61D-CD6F-F773-39A4A6EB2497}"/>
              </a:ext>
            </a:extLst>
          </p:cNvPr>
          <p:cNvPicPr>
            <a:picLocks noChangeAspect="1"/>
          </p:cNvPicPr>
          <p:nvPr/>
        </p:nvPicPr>
        <p:blipFill>
          <a:blip r:embed="rId2"/>
          <a:srcRect l="1758" r="31491" b="-2"/>
          <a:stretch>
            <a:fillRect/>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47"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9"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1342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F32E8F-F587-B5E3-0494-0D6D005971A7}"/>
              </a:ext>
            </a:extLst>
          </p:cNvPr>
          <p:cNvSpPr>
            <a:spLocks noGrp="1"/>
          </p:cNvSpPr>
          <p:nvPr>
            <p:ph type="title"/>
          </p:nvPr>
        </p:nvSpPr>
        <p:spPr>
          <a:xfrm>
            <a:off x="586478" y="1683756"/>
            <a:ext cx="3115265" cy="2396359"/>
          </a:xfrm>
        </p:spPr>
        <p:txBody>
          <a:bodyPr anchor="ctr">
            <a:normAutofit/>
          </a:bodyPr>
          <a:lstStyle/>
          <a:p>
            <a:pPr algn="ctr"/>
            <a:r>
              <a:rPr lang="en-US" sz="3400" dirty="0">
                <a:solidFill>
                  <a:srgbClr val="FFFFFF"/>
                </a:solidFill>
              </a:rPr>
              <a:t>Implementation</a:t>
            </a:r>
            <a:br>
              <a:rPr lang="en-US" sz="3400" dirty="0">
                <a:solidFill>
                  <a:srgbClr val="FFFFFF"/>
                </a:solidFill>
              </a:rPr>
            </a:br>
            <a:r>
              <a:rPr lang="en-US" sz="3400" dirty="0">
                <a:solidFill>
                  <a:srgbClr val="FFFFFF"/>
                </a:solidFill>
              </a:rPr>
              <a:t>Approach</a:t>
            </a:r>
          </a:p>
        </p:txBody>
      </p:sp>
      <p:graphicFrame>
        <p:nvGraphicFramePr>
          <p:cNvPr id="23" name="Content Placeholder 2">
            <a:extLst>
              <a:ext uri="{FF2B5EF4-FFF2-40B4-BE49-F238E27FC236}">
                <a16:creationId xmlns:a16="http://schemas.microsoft.com/office/drawing/2014/main" id="{EE28F118-62D1-8995-4A72-11CA7A5C079B}"/>
              </a:ext>
            </a:extLst>
          </p:cNvPr>
          <p:cNvGraphicFramePr>
            <a:graphicFrameLocks noGrp="1"/>
          </p:cNvGraphicFramePr>
          <p:nvPr>
            <p:ph idx="1"/>
            <p:extLst>
              <p:ext uri="{D42A27DB-BD31-4B8C-83A1-F6EECF244321}">
                <p14:modId xmlns:p14="http://schemas.microsoft.com/office/powerpoint/2010/main" val="813752563"/>
              </p:ext>
            </p:extLst>
          </p:nvPr>
        </p:nvGraphicFramePr>
        <p:xfrm>
          <a:off x="4624302" y="750440"/>
          <a:ext cx="6531378"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3068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 name="Rectangle 3">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58733DC-0DB7-49F8-6FDE-E600748BA694}"/>
              </a:ext>
            </a:extLst>
          </p:cNvPr>
          <p:cNvSpPr>
            <a:spLocks noGrp="1"/>
          </p:cNvSpPr>
          <p:nvPr>
            <p:ph type="title"/>
          </p:nvPr>
        </p:nvSpPr>
        <p:spPr>
          <a:xfrm>
            <a:off x="2026693" y="1030406"/>
            <a:ext cx="8147713" cy="3081242"/>
          </a:xfrm>
        </p:spPr>
        <p:txBody>
          <a:bodyPr vert="horz" lIns="91440" tIns="45720" rIns="91440" bIns="45720" rtlCol="0" anchor="ctr">
            <a:normAutofit/>
          </a:bodyPr>
          <a:lstStyle/>
          <a:p>
            <a:pPr algn="ctr"/>
            <a:r>
              <a:rPr lang="en-US" sz="4800" kern="1200" dirty="0">
                <a:solidFill>
                  <a:srgbClr val="FFFFFF"/>
                </a:solidFill>
                <a:latin typeface="+mj-lt"/>
                <a:ea typeface="+mj-ea"/>
                <a:cs typeface="+mj-cs"/>
              </a:rPr>
              <a:t>Analysis </a:t>
            </a:r>
            <a:endParaRPr lang="en-US" sz="4800" kern="1200">
              <a:solidFill>
                <a:srgbClr val="FFFFFF"/>
              </a:solidFill>
              <a:latin typeface="+mj-lt"/>
              <a:ea typeface="+mj-ea"/>
              <a:cs typeface="+mj-cs"/>
            </a:endParaRPr>
          </a:p>
        </p:txBody>
      </p:sp>
    </p:spTree>
    <p:extLst>
      <p:ext uri="{BB962C8B-B14F-4D97-AF65-F5344CB8AC3E}">
        <p14:creationId xmlns:p14="http://schemas.microsoft.com/office/powerpoint/2010/main" val="2897419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EA768FA6-92C0-70E3-EEB0-A4D82CFE7B1F}"/>
              </a:ext>
            </a:extLst>
          </p:cNvPr>
          <p:cNvPicPr>
            <a:picLocks noChangeAspect="1"/>
          </p:cNvPicPr>
          <p:nvPr/>
        </p:nvPicPr>
        <p:blipFill>
          <a:blip r:embed="rId2">
            <a:duotone>
              <a:schemeClr val="bg2">
                <a:shade val="45000"/>
                <a:satMod val="135000"/>
              </a:schemeClr>
              <a:prstClr val="white"/>
            </a:duotone>
          </a:blip>
          <a:srcRect/>
          <a:stretch>
            <a:fillRect/>
          </a:stretch>
        </p:blipFill>
        <p:spPr>
          <a:xfrm>
            <a:off x="20" y="10"/>
            <a:ext cx="12191980" cy="6857990"/>
          </a:xfrm>
          <a:prstGeom prst="rect">
            <a:avLst/>
          </a:prstGeom>
        </p:spPr>
      </p:pic>
      <p:sp>
        <p:nvSpPr>
          <p:cNvPr id="23" name="Rectangle 22">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B74655-5F1E-3427-B0A1-590D23725F3B}"/>
              </a:ext>
            </a:extLst>
          </p:cNvPr>
          <p:cNvSpPr>
            <a:spLocks noGrp="1"/>
          </p:cNvSpPr>
          <p:nvPr>
            <p:ph type="title"/>
          </p:nvPr>
        </p:nvSpPr>
        <p:spPr>
          <a:xfrm>
            <a:off x="838200" y="365125"/>
            <a:ext cx="10515600" cy="1325563"/>
          </a:xfrm>
        </p:spPr>
        <p:txBody>
          <a:bodyPr>
            <a:normAutofit/>
          </a:bodyPr>
          <a:lstStyle/>
          <a:p>
            <a:pPr algn="ctr"/>
            <a:r>
              <a:rPr lang="en-US" dirty="0"/>
              <a:t>Functional Requirements</a:t>
            </a:r>
          </a:p>
        </p:txBody>
      </p:sp>
      <p:graphicFrame>
        <p:nvGraphicFramePr>
          <p:cNvPr id="17" name="Content Placeholder 2">
            <a:extLst>
              <a:ext uri="{FF2B5EF4-FFF2-40B4-BE49-F238E27FC236}">
                <a16:creationId xmlns:a16="http://schemas.microsoft.com/office/drawing/2014/main" id="{56C5BBD6-A28B-C0D7-28E0-F21F91105879}"/>
              </a:ext>
            </a:extLst>
          </p:cNvPr>
          <p:cNvGraphicFramePr>
            <a:graphicFrameLocks noGrp="1"/>
          </p:cNvGraphicFramePr>
          <p:nvPr>
            <p:ph idx="1"/>
            <p:extLst>
              <p:ext uri="{D42A27DB-BD31-4B8C-83A1-F6EECF244321}">
                <p14:modId xmlns:p14="http://schemas.microsoft.com/office/powerpoint/2010/main" val="317787777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560364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7A8CC-0A4D-1A54-C229-8B349B2B412E}"/>
              </a:ext>
            </a:extLst>
          </p:cNvPr>
          <p:cNvSpPr>
            <a:spLocks noGrp="1"/>
          </p:cNvSpPr>
          <p:nvPr>
            <p:ph type="title"/>
          </p:nvPr>
        </p:nvSpPr>
        <p:spPr>
          <a:xfrm>
            <a:off x="196334" y="324854"/>
            <a:ext cx="3479434" cy="3236494"/>
          </a:xfrm>
        </p:spPr>
        <p:txBody>
          <a:bodyPr vert="horz" lIns="91440" tIns="45720" rIns="91440" bIns="45720" rtlCol="0" anchor="t">
            <a:normAutofit fontScale="90000"/>
          </a:bodyPr>
          <a:lstStyle/>
          <a:p>
            <a:pPr algn="ctr"/>
            <a:r>
              <a:rPr lang="en-US" sz="4900" kern="1200">
                <a:solidFill>
                  <a:srgbClr val="FFFFFF"/>
                </a:solidFill>
                <a:latin typeface="+mj-lt"/>
                <a:ea typeface="+mj-ea"/>
                <a:cs typeface="+mj-cs"/>
              </a:rPr>
              <a:t>GoosePlayer</a:t>
            </a:r>
            <a:br>
              <a:rPr lang="en-US" sz="4900" kern="1200">
                <a:solidFill>
                  <a:srgbClr val="FFFFFF"/>
                </a:solidFill>
                <a:latin typeface="+mj-lt"/>
                <a:ea typeface="+mj-ea"/>
                <a:cs typeface="+mj-cs"/>
              </a:rPr>
            </a:br>
            <a:r>
              <a:rPr lang="en-US" sz="4900" kern="1200">
                <a:solidFill>
                  <a:srgbClr val="FFFFFF"/>
                </a:solidFill>
                <a:latin typeface="+mj-lt"/>
                <a:ea typeface="+mj-ea"/>
                <a:cs typeface="+mj-cs"/>
              </a:rPr>
              <a:t>System</a:t>
            </a:r>
            <a:br>
              <a:rPr lang="en-US" sz="4900" kern="1200">
                <a:solidFill>
                  <a:srgbClr val="FFFFFF"/>
                </a:solidFill>
                <a:latin typeface="+mj-lt"/>
                <a:ea typeface="+mj-ea"/>
                <a:cs typeface="+mj-cs"/>
              </a:rPr>
            </a:br>
            <a:r>
              <a:rPr lang="en-US" sz="4900" kern="1200">
                <a:solidFill>
                  <a:srgbClr val="FFFFFF"/>
                </a:solidFill>
                <a:latin typeface="+mj-lt"/>
                <a:ea typeface="+mj-ea"/>
                <a:cs typeface="+mj-cs"/>
              </a:rPr>
              <a:t>Requirements</a:t>
            </a:r>
            <a:r>
              <a:rPr lang="en-US" sz="4900">
                <a:solidFill>
                  <a:srgbClr val="FFFFFF"/>
                </a:solidFill>
              </a:rPr>
              <a:t> </a:t>
            </a:r>
            <a:br>
              <a:rPr lang="en-US" sz="4900">
                <a:solidFill>
                  <a:srgbClr val="FFFFFF"/>
                </a:solidFill>
              </a:rPr>
            </a:br>
            <a:r>
              <a:rPr lang="en-US" sz="4900" kern="1200">
                <a:solidFill>
                  <a:srgbClr val="FFFFFF"/>
                </a:solidFill>
                <a:latin typeface="+mj-lt"/>
                <a:ea typeface="+mj-ea"/>
                <a:cs typeface="+mj-cs"/>
              </a:rPr>
              <a:t>&amp;</a:t>
            </a:r>
            <a:br>
              <a:rPr lang="en-US" sz="4900" kern="1200">
                <a:solidFill>
                  <a:srgbClr val="FFFFFF"/>
                </a:solidFill>
                <a:latin typeface="+mj-lt"/>
                <a:ea typeface="+mj-ea"/>
                <a:cs typeface="+mj-cs"/>
              </a:rPr>
            </a:br>
            <a:r>
              <a:rPr lang="en-US" sz="4900" kern="1200">
                <a:solidFill>
                  <a:srgbClr val="FFFFFF"/>
                </a:solidFill>
                <a:latin typeface="+mj-lt"/>
                <a:ea typeface="+mj-ea"/>
                <a:cs typeface="+mj-cs"/>
              </a:rPr>
              <a:t>Features</a:t>
            </a:r>
            <a:br>
              <a:rPr lang="en-US" sz="3600" kern="1200">
                <a:solidFill>
                  <a:srgbClr val="FFFFFF"/>
                </a:solidFill>
                <a:latin typeface="+mj-lt"/>
                <a:ea typeface="+mj-ea"/>
                <a:cs typeface="+mj-cs"/>
              </a:rPr>
            </a:br>
            <a:r>
              <a:rPr lang="en-US" sz="3600" kern="1200">
                <a:solidFill>
                  <a:srgbClr val="FFFFFF"/>
                </a:solidFill>
                <a:latin typeface="+mj-lt"/>
                <a:ea typeface="+mj-ea"/>
                <a:cs typeface="+mj-cs"/>
              </a:rPr>
              <a:t>		</a:t>
            </a:r>
            <a:endParaRPr lang="en-US" sz="3600" kern="1200" dirty="0">
              <a:solidFill>
                <a:srgbClr val="FFFFFF"/>
              </a:solidFill>
              <a:latin typeface="+mj-lt"/>
              <a:ea typeface="+mj-ea"/>
              <a:cs typeface="+mj-cs"/>
            </a:endParaRPr>
          </a:p>
        </p:txBody>
      </p:sp>
      <p:sp>
        <p:nvSpPr>
          <p:cNvPr id="5" name="Content Placeholder 4">
            <a:extLst>
              <a:ext uri="{FF2B5EF4-FFF2-40B4-BE49-F238E27FC236}">
                <a16:creationId xmlns:a16="http://schemas.microsoft.com/office/drawing/2014/main" id="{555A3521-2AF3-4DAB-03D6-B208EB983326}"/>
              </a:ext>
            </a:extLst>
          </p:cNvPr>
          <p:cNvSpPr>
            <a:spLocks noGrp="1"/>
          </p:cNvSpPr>
          <p:nvPr>
            <p:ph idx="1"/>
          </p:nvPr>
        </p:nvSpPr>
        <p:spPr>
          <a:xfrm>
            <a:off x="4421332" y="174950"/>
            <a:ext cx="7574335" cy="6683050"/>
          </a:xfrm>
        </p:spPr>
        <p:txBody>
          <a:bodyPr vert="horz" lIns="91440" tIns="45720" rIns="91440" bIns="45720" numCol="2" rtlCol="0">
            <a:noAutofit/>
          </a:bodyPr>
          <a:lstStyle/>
          <a:p>
            <a:pPr marL="0" indent="0">
              <a:buNone/>
            </a:pPr>
            <a:r>
              <a:rPr lang="en-US" sz="1600" b="1" dirty="0"/>
              <a:t>Core Features </a:t>
            </a:r>
          </a:p>
          <a:p>
            <a:r>
              <a:rPr lang="en-US" sz="1600" dirty="0"/>
              <a:t>Play, Pause, Stop
Skip (Next) / Previous
Seek (clickable progress bar)
Volume control
Clear queue
Support MP3, WAV, FLAC audio formats
Multiple independent player instances
Online streaming</a:t>
            </a:r>
          </a:p>
          <a:p>
            <a:pPr marL="0" indent="0">
              <a:buNone/>
            </a:pPr>
            <a:r>
              <a:rPr lang="en-US" sz="1600" b="1" dirty="0"/>
              <a:t>Playback Modes</a:t>
            </a:r>
            <a:r>
              <a:rPr lang="en-US" sz="1600" dirty="0"/>
              <a:t> </a:t>
            </a:r>
          </a:p>
          <a:p>
            <a:r>
              <a:rPr lang="en-US" sz="1600" dirty="0"/>
              <a:t>Repeat Off / Repeat One / Repeat All
Shuffle
Queue &amp; Playlist Management</a:t>
            </a:r>
          </a:p>
          <a:p>
            <a:r>
              <a:rPr lang="en-US" sz="1600" dirty="0"/>
              <a:t>Drag-and-drop files &amp; folders into queue
Remove selected song(s)</a:t>
            </a:r>
          </a:p>
          <a:p>
            <a:r>
              <a:rPr lang="en-US" sz="1600" dirty="0"/>
              <a:t>Load / delete / rename playlists</a:t>
            </a:r>
          </a:p>
          <a:p>
            <a:r>
              <a:rPr lang="en-US" sz="1600" dirty="0"/>
              <a:t>“Add to queue” vs “Play now” context menu</a:t>
            </a:r>
          </a:p>
          <a:p>
            <a:endParaRPr lang="en-US" sz="1600" dirty="0"/>
          </a:p>
          <a:p>
            <a:pPr marL="0" indent="0">
              <a:lnSpc>
                <a:spcPct val="90000"/>
              </a:lnSpc>
              <a:buNone/>
            </a:pPr>
            <a:r>
              <a:rPr lang="en-US" sz="1600" b="1" dirty="0"/>
              <a:t>View modes</a:t>
            </a:r>
            <a:r>
              <a:rPr lang="en-US" sz="1600" dirty="0"/>
              <a:t>: </a:t>
            </a:r>
          </a:p>
          <a:p>
            <a:pPr marL="171450" indent="-228600">
              <a:lnSpc>
                <a:spcPct val="90000"/>
              </a:lnSpc>
              <a:spcAft>
                <a:spcPts val="600"/>
              </a:spcAft>
              <a:buFont typeface="Arial" panose="020B0604020202020204" pitchFamily="34" charset="0"/>
              <a:buChar char="•"/>
            </a:pPr>
            <a:r>
              <a:rPr lang="en-US" sz="1600" dirty="0"/>
              <a:t>Display song title, artist, album, year, genre
Show embedded or folder album art
Default “missing art” placeholder</a:t>
            </a:r>
          </a:p>
          <a:p>
            <a:pPr>
              <a:spcAft>
                <a:spcPts val="600"/>
              </a:spcAft>
            </a:pPr>
            <a:r>
              <a:rPr lang="en-US" sz="1600" b="1" dirty="0"/>
              <a:t>User Experience</a:t>
            </a:r>
            <a:r>
              <a:rPr lang="en-US" sz="1600" dirty="0"/>
              <a:t>
Optional Visual themes
Remember window size/position and last playlist in queue</a:t>
            </a:r>
          </a:p>
          <a:p>
            <a:pPr marL="0" indent="0">
              <a:spcAft>
                <a:spcPts val="600"/>
              </a:spcAft>
              <a:buNone/>
            </a:pPr>
            <a:r>
              <a:rPr lang="en-US" sz="1600" b="1" dirty="0"/>
              <a:t>Technical </a:t>
            </a:r>
          </a:p>
          <a:p>
            <a:pPr marL="171450" indent="-228600">
              <a:lnSpc>
                <a:spcPct val="90000"/>
              </a:lnSpc>
              <a:spcAft>
                <a:spcPts val="600"/>
              </a:spcAft>
              <a:buFont typeface="Arial" panose="020B0604020202020204" pitchFamily="34" charset="0"/>
              <a:buChar char="•"/>
            </a:pPr>
            <a:r>
              <a:rPr lang="en-US" sz="1600" dirty="0"/>
              <a:t>Windows desktop application</a:t>
            </a:r>
          </a:p>
          <a:p>
            <a:pPr marL="171450" indent="-228600">
              <a:lnSpc>
                <a:spcPct val="90000"/>
              </a:lnSpc>
              <a:spcAft>
                <a:spcPts val="600"/>
              </a:spcAft>
              <a:buFont typeface="Arial" panose="020B0604020202020204" pitchFamily="34" charset="0"/>
              <a:buChar char="•"/>
            </a:pPr>
            <a:endParaRPr lang="en-US" sz="1600" dirty="0"/>
          </a:p>
          <a:p>
            <a:pPr marL="0" indent="0">
              <a:buNone/>
            </a:pPr>
            <a:endParaRPr lang="en-US" sz="1400" dirty="0"/>
          </a:p>
        </p:txBody>
      </p:sp>
      <p:sp>
        <p:nvSpPr>
          <p:cNvPr id="8" name="TextBox 7">
            <a:extLst>
              <a:ext uri="{FF2B5EF4-FFF2-40B4-BE49-F238E27FC236}">
                <a16:creationId xmlns:a16="http://schemas.microsoft.com/office/drawing/2014/main" id="{E00EA1F5-62BB-F750-C2FB-57B9C5D9DC5B}"/>
              </a:ext>
            </a:extLst>
          </p:cNvPr>
          <p:cNvSpPr txBox="1"/>
          <p:nvPr/>
        </p:nvSpPr>
        <p:spPr>
          <a:xfrm>
            <a:off x="8451604" y="1412489"/>
            <a:ext cx="2926080" cy="4363844"/>
          </a:xfrm>
          <a:prstGeom prst="rect">
            <a:avLst/>
          </a:prstGeom>
        </p:spPr>
        <p:txBody>
          <a:bodyPr vert="horz" lIns="91440" tIns="45720" rIns="91440" bIns="45720" numCol="1" rtlCol="0">
            <a:noAutofit/>
          </a:bodyPr>
          <a:lstStyle/>
          <a:p>
            <a:pPr marL="171450" indent="-228600">
              <a:lnSpc>
                <a:spcPct val="90000"/>
              </a:lnSpc>
              <a:buFont typeface="Arial" panose="020B0604020202020204" pitchFamily="34" charset="0"/>
              <a:buChar char="•"/>
            </a:pPr>
            <a:endParaRPr lang="en-US" sz="1000"/>
          </a:p>
        </p:txBody>
      </p:sp>
      <p:sp>
        <p:nvSpPr>
          <p:cNvPr id="6" name="TextBox 5">
            <a:extLst>
              <a:ext uri="{FF2B5EF4-FFF2-40B4-BE49-F238E27FC236}">
                <a16:creationId xmlns:a16="http://schemas.microsoft.com/office/drawing/2014/main" id="{1C22B831-1A12-F8DF-9615-E96B1521CF93}"/>
              </a:ext>
            </a:extLst>
          </p:cNvPr>
          <p:cNvSpPr txBox="1"/>
          <p:nvPr/>
        </p:nvSpPr>
        <p:spPr>
          <a:xfrm>
            <a:off x="5239722" y="8265406"/>
            <a:ext cx="1828800" cy="1828800"/>
          </a:xfrm>
          <a:prstGeom prst="rect">
            <a:avLst/>
          </a:prstGeom>
          <a:noFill/>
        </p:spPr>
        <p:txBody>
          <a:bodyPr wrap="square" rtlCol="0">
            <a:spAutoFit/>
          </a:bodyPr>
          <a:lstStyle/>
          <a:p>
            <a:pPr algn="l"/>
            <a:endParaRPr lang="en-US"/>
          </a:p>
        </p:txBody>
      </p:sp>
    </p:spTree>
    <p:extLst>
      <p:ext uri="{BB962C8B-B14F-4D97-AF65-F5344CB8AC3E}">
        <p14:creationId xmlns:p14="http://schemas.microsoft.com/office/powerpoint/2010/main" val="1499596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40928-72CF-F5ED-E696-28EEDF9C5A81}"/>
              </a:ext>
            </a:extLst>
          </p:cNvPr>
          <p:cNvSpPr>
            <a:spLocks noGrp="1"/>
          </p:cNvSpPr>
          <p:nvPr>
            <p:ph type="title"/>
          </p:nvPr>
        </p:nvSpPr>
        <p:spPr>
          <a:xfrm>
            <a:off x="612648" y="1078992"/>
            <a:ext cx="6272784" cy="1536192"/>
          </a:xfrm>
        </p:spPr>
        <p:txBody>
          <a:bodyPr anchor="b">
            <a:normAutofit/>
          </a:bodyPr>
          <a:lstStyle/>
          <a:p>
            <a:r>
              <a:rPr lang="en-US" sz="5200" dirty="0"/>
              <a:t>User Experience Requirements		</a:t>
            </a:r>
          </a:p>
        </p:txBody>
      </p:sp>
      <p:sp>
        <p:nvSpPr>
          <p:cNvPr id="3" name="Content Placeholder 2">
            <a:extLst>
              <a:ext uri="{FF2B5EF4-FFF2-40B4-BE49-F238E27FC236}">
                <a16:creationId xmlns:a16="http://schemas.microsoft.com/office/drawing/2014/main" id="{B82B430A-F422-ED47-6078-61103A96178A}"/>
              </a:ext>
            </a:extLst>
          </p:cNvPr>
          <p:cNvSpPr>
            <a:spLocks noGrp="1"/>
          </p:cNvSpPr>
          <p:nvPr>
            <p:ph idx="1"/>
          </p:nvPr>
        </p:nvSpPr>
        <p:spPr>
          <a:xfrm>
            <a:off x="612648" y="3355848"/>
            <a:ext cx="6272784" cy="2825496"/>
          </a:xfrm>
        </p:spPr>
        <p:txBody>
          <a:bodyPr>
            <a:normAutofit/>
          </a:bodyPr>
          <a:lstStyle/>
          <a:p>
            <a:r>
              <a:rPr lang="en-US" sz="2200"/>
              <a:t>The typical user of this application should be able to click on the shortcut to open the player, choose the mode of the player they wish to utilize under settings, and drag and drop music files they wish to play into the queue for the player or type in the address for the online music stream.</a:t>
            </a:r>
          </a:p>
        </p:txBody>
      </p:sp>
      <p:pic>
        <p:nvPicPr>
          <p:cNvPr id="4" name="Picture 3">
            <a:extLst>
              <a:ext uri="{FF2B5EF4-FFF2-40B4-BE49-F238E27FC236}">
                <a16:creationId xmlns:a16="http://schemas.microsoft.com/office/drawing/2014/main" id="{0A190CD1-1CCE-5141-DAC7-DABEE03C964D}"/>
              </a:ext>
            </a:extLst>
          </p:cNvPr>
          <p:cNvPicPr>
            <a:picLocks noChangeAspect="1"/>
          </p:cNvPicPr>
          <p:nvPr/>
        </p:nvPicPr>
        <p:blipFill>
          <a:blip r:embed="rId2"/>
          <a:srcRect b="22733"/>
          <a:stretch>
            <a:fillRect/>
          </a:stretch>
        </p:blipFill>
        <p:spPr>
          <a:xfrm>
            <a:off x="7682541" y="9"/>
            <a:ext cx="4509459" cy="2935531"/>
          </a:xfrm>
          <a:prstGeom prst="rect">
            <a:avLst/>
          </a:prstGeom>
        </p:spPr>
      </p:pic>
      <p:pic>
        <p:nvPicPr>
          <p:cNvPr id="5" name="Picture 4" descr="Volume sliders">
            <a:extLst>
              <a:ext uri="{FF2B5EF4-FFF2-40B4-BE49-F238E27FC236}">
                <a16:creationId xmlns:a16="http://schemas.microsoft.com/office/drawing/2014/main" id="{F9258538-2BF8-D868-5C96-B0A9532807CC}"/>
              </a:ext>
            </a:extLst>
          </p:cNvPr>
          <p:cNvPicPr>
            <a:picLocks noChangeAspect="1"/>
          </p:cNvPicPr>
          <p:nvPr/>
        </p:nvPicPr>
        <p:blipFill>
          <a:blip r:embed="rId3"/>
          <a:srcRect r="2136" b="2"/>
          <a:stretch>
            <a:fillRect/>
          </a:stretch>
        </p:blipFill>
        <p:spPr>
          <a:xfrm>
            <a:off x="7684008" y="3172968"/>
            <a:ext cx="4507992" cy="3685032"/>
          </a:xfrm>
          <a:prstGeom prst="rect">
            <a:avLst/>
          </a:prstGeom>
        </p:spPr>
      </p:pic>
    </p:spTree>
    <p:extLst>
      <p:ext uri="{BB962C8B-B14F-4D97-AF65-F5344CB8AC3E}">
        <p14:creationId xmlns:p14="http://schemas.microsoft.com/office/powerpoint/2010/main" val="1272511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8BF6C-DCCD-314E-B864-CEF6AE7D6242}"/>
              </a:ext>
            </a:extLst>
          </p:cNvPr>
          <p:cNvSpPr>
            <a:spLocks noGrp="1"/>
          </p:cNvSpPr>
          <p:nvPr>
            <p:ph type="title"/>
          </p:nvPr>
        </p:nvSpPr>
        <p:spPr>
          <a:xfrm>
            <a:off x="1386865" y="818984"/>
            <a:ext cx="6596245" cy="3268520"/>
          </a:xfrm>
        </p:spPr>
        <p:txBody>
          <a:bodyPr vert="horz" lIns="91440" tIns="45720" rIns="91440" bIns="45720" rtlCol="0" anchor="b">
            <a:normAutofit/>
          </a:bodyPr>
          <a:lstStyle/>
          <a:p>
            <a:pPr algn="r"/>
            <a:r>
              <a:rPr lang="en-US" sz="4800" kern="1200">
                <a:solidFill>
                  <a:srgbClr val="FFFFFF"/>
                </a:solidFill>
                <a:latin typeface="+mj-lt"/>
                <a:ea typeface="+mj-ea"/>
                <a:cs typeface="+mj-cs"/>
              </a:rPr>
              <a:t>Implemetation</a:t>
            </a:r>
          </a:p>
        </p:txBody>
      </p:sp>
    </p:spTree>
    <p:extLst>
      <p:ext uri="{BB962C8B-B14F-4D97-AF65-F5344CB8AC3E}">
        <p14:creationId xmlns:p14="http://schemas.microsoft.com/office/powerpoint/2010/main" val="25694513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108</TotalTime>
  <Words>537</Words>
  <Application>Microsoft Office PowerPoint</Application>
  <PresentationFormat>Widescreen</PresentationFormat>
  <Paragraphs>83</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Aptos Display</vt:lpstr>
      <vt:lpstr>Arial</vt:lpstr>
      <vt:lpstr>Calibri</vt:lpstr>
      <vt:lpstr>Office Theme</vt:lpstr>
      <vt:lpstr>Gooseplayer  A music player for DnD &amp; Data Enthusiasts &amp;  Local Music Server Streaming  </vt:lpstr>
      <vt:lpstr>What is GoosePlayer?</vt:lpstr>
      <vt:lpstr>Why Gooseplayer?</vt:lpstr>
      <vt:lpstr>Implementation Approach</vt:lpstr>
      <vt:lpstr>Analysis </vt:lpstr>
      <vt:lpstr>Functional Requirements</vt:lpstr>
      <vt:lpstr>GoosePlayer System Requirements  &amp; Features   </vt:lpstr>
      <vt:lpstr>User Experience Requirements  </vt:lpstr>
      <vt:lpstr>Implemetation</vt:lpstr>
      <vt:lpstr>Tools/Technology Used for this Project</vt:lpstr>
      <vt:lpstr>Process Model</vt:lpstr>
      <vt:lpstr>More Diagrams</vt:lpstr>
      <vt:lpstr>Hierarchical Design</vt:lpstr>
      <vt:lpstr>Testing</vt:lpstr>
      <vt:lpstr>Testing Tools Used</vt:lpstr>
      <vt:lpstr>PowerPoint Presentation</vt:lpstr>
      <vt:lpstr>Test Cases</vt:lpstr>
      <vt:lpstr>Demo</vt:lpstr>
      <vt:lpstr>Project Challenges</vt:lpstr>
      <vt:lpstr>Future Features for Implementation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Gooseplayer  A music player for DnD Enthusiasts &amp;  Local Music Server Streaming  </dc:title>
  <dc:creator>Camillus Settanni</dc:creator>
  <cp:lastModifiedBy>Joshua Anderson</cp:lastModifiedBy>
  <cp:revision>6</cp:revision>
  <dcterms:created xsi:type="dcterms:W3CDTF">2025-11-24T02:42:58Z</dcterms:created>
  <dcterms:modified xsi:type="dcterms:W3CDTF">2025-12-01T04:27:52Z</dcterms:modified>
</cp:coreProperties>
</file>

<file path=docProps/thumbnail.jpeg>
</file>